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9"/>
  </p:notesMasterIdLst>
  <p:sldIdLst>
    <p:sldId id="286" r:id="rId2"/>
    <p:sldId id="260" r:id="rId3"/>
    <p:sldId id="261" r:id="rId4"/>
    <p:sldId id="292" r:id="rId5"/>
    <p:sldId id="293" r:id="rId6"/>
    <p:sldId id="294" r:id="rId7"/>
    <p:sldId id="283" r:id="rId8"/>
    <p:sldId id="295" r:id="rId9"/>
    <p:sldId id="296" r:id="rId10"/>
    <p:sldId id="297" r:id="rId11"/>
    <p:sldId id="298" r:id="rId12"/>
    <p:sldId id="300" r:id="rId13"/>
    <p:sldId id="301" r:id="rId14"/>
    <p:sldId id="305" r:id="rId15"/>
    <p:sldId id="304" r:id="rId16"/>
    <p:sldId id="309" r:id="rId17"/>
    <p:sldId id="306" r:id="rId18"/>
    <p:sldId id="307" r:id="rId19"/>
    <p:sldId id="308" r:id="rId20"/>
    <p:sldId id="310" r:id="rId21"/>
    <p:sldId id="284" r:id="rId22"/>
    <p:sldId id="311" r:id="rId23"/>
    <p:sldId id="312" r:id="rId24"/>
    <p:sldId id="313" r:id="rId25"/>
    <p:sldId id="285" r:id="rId26"/>
    <p:sldId id="299" r:id="rId27"/>
    <p:sldId id="291" r:id="rId28"/>
  </p:sldIdLst>
  <p:sldSz cx="12192000" cy="6858000"/>
  <p:notesSz cx="6858000" cy="9144000"/>
  <p:embeddedFontLst>
    <p:embeddedFont>
      <p:font typeface="等线" panose="02010600030101010101" pitchFamily="2" charset="-122"/>
      <p:regular r:id="rId30"/>
      <p:bold r:id="rId31"/>
    </p:embeddedFont>
    <p:embeddedFont>
      <p:font typeface="微软雅黑" panose="020B0503020204020204" pitchFamily="34" charset="-122"/>
      <p:regular r:id="rId32"/>
      <p:bold r:id="rId33"/>
    </p:embeddedFont>
    <p:embeddedFont>
      <p:font typeface="Cambria Math" panose="02040503050406030204" pitchFamily="18" charset="0"/>
      <p:regular r:id="rId34"/>
    </p:embeddedFont>
    <p:embeddedFont>
      <p:font typeface="Helvetica" panose="020B0604020202020204" pitchFamily="34" charset="0"/>
      <p:regular r:id="rId35"/>
      <p:bold r:id="rId36"/>
      <p:italic r:id="rId37"/>
      <p:boldItalic r:id="rId38"/>
    </p:embeddedFont>
  </p:embeddedFontLst>
  <p:custDataLst>
    <p:tags r:id="rId39"/>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C700"/>
    <a:srgbClr val="FCEDAC"/>
    <a:srgbClr val="1D4251"/>
    <a:srgbClr val="FFFFFF"/>
    <a:srgbClr val="1C4B7E"/>
    <a:srgbClr val="FF9409"/>
    <a:srgbClr val="C7020C"/>
    <a:srgbClr val="C91324"/>
    <a:srgbClr val="162F81"/>
    <a:srgbClr val="8A3E7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8B09181-C38F-4DE3-98E6-883BD9D04E5B}" v="2779" dt="2022-12-28T18:28:36.40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1" autoAdjust="0"/>
    <p:restoredTop sz="93970" autoAdjust="0"/>
  </p:normalViewPr>
  <p:slideViewPr>
    <p:cSldViewPr snapToGrid="0">
      <p:cViewPr varScale="1">
        <p:scale>
          <a:sx n="86" d="100"/>
          <a:sy n="86" d="100"/>
        </p:scale>
        <p:origin x="562" y="-96"/>
      </p:cViewPr>
      <p:guideLst/>
    </p:cSldViewPr>
  </p:slideViewPr>
  <p:notesTextViewPr>
    <p:cViewPr>
      <p:scale>
        <a:sx n="1" d="1"/>
        <a:sy n="1" d="1"/>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gs" Target="tags/tag1.xml"/><Relationship Id="rId21" Type="http://schemas.openxmlformats.org/officeDocument/2006/relationships/slide" Target="slides/slide20.xml"/><Relationship Id="rId34" Type="http://schemas.openxmlformats.org/officeDocument/2006/relationships/font" Target="fonts/font5.fntdata"/><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presProps" Target="presProps.xml"/><Relationship Id="rId45"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2.fntdata"/><Relationship Id="rId44"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font" Target="fonts/font6.fntdata"/><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4.fntdata"/><Relationship Id="rId38" Type="http://schemas.openxmlformats.org/officeDocument/2006/relationships/font" Target="fonts/font9.fntdata"/><Relationship Id="rId20" Type="http://schemas.openxmlformats.org/officeDocument/2006/relationships/slide" Target="slides/slide19.xml"/><Relationship Id="rId41"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o Cong Thuc" userId="6bb3f3b6-3072-4a16-bcaa-c22fe87fc628" providerId="ADAL" clId="{D8B09181-C38F-4DE3-98E6-883BD9D04E5B}"/>
    <pc:docChg chg="undo redo custSel addSld delSld modSld sldOrd">
      <pc:chgData name="Vo Cong Thuc" userId="6bb3f3b6-3072-4a16-bcaa-c22fe87fc628" providerId="ADAL" clId="{D8B09181-C38F-4DE3-98E6-883BD9D04E5B}" dt="2022-12-28T18:54:10.244" v="7409" actId="20577"/>
      <pc:docMkLst>
        <pc:docMk/>
      </pc:docMkLst>
      <pc:sldChg chg="addSp delSp modSp mod delAnim modAnim">
        <pc:chgData name="Vo Cong Thuc" userId="6bb3f3b6-3072-4a16-bcaa-c22fe87fc628" providerId="ADAL" clId="{D8B09181-C38F-4DE3-98E6-883BD9D04E5B}" dt="2022-12-21T21:13:47.016" v="6348" actId="1076"/>
        <pc:sldMkLst>
          <pc:docMk/>
          <pc:sldMk cId="674851730" sldId="260"/>
        </pc:sldMkLst>
        <pc:spChg chg="mod">
          <ac:chgData name="Vo Cong Thuc" userId="6bb3f3b6-3072-4a16-bcaa-c22fe87fc628" providerId="ADAL" clId="{D8B09181-C38F-4DE3-98E6-883BD9D04E5B}" dt="2022-12-21T21:13:47.016" v="6348" actId="1076"/>
          <ac:spMkLst>
            <pc:docMk/>
            <pc:sldMk cId="674851730" sldId="260"/>
            <ac:spMk id="2" creationId="{00000000-0000-0000-0000-000000000000}"/>
          </ac:spMkLst>
        </pc:spChg>
        <pc:spChg chg="mod">
          <ac:chgData name="Vo Cong Thuc" userId="6bb3f3b6-3072-4a16-bcaa-c22fe87fc628" providerId="ADAL" clId="{D8B09181-C38F-4DE3-98E6-883BD9D04E5B}" dt="2022-12-21T21:13:47.016" v="6348" actId="1076"/>
          <ac:spMkLst>
            <pc:docMk/>
            <pc:sldMk cId="674851730" sldId="260"/>
            <ac:spMk id="3" creationId="{00000000-0000-0000-0000-000000000000}"/>
          </ac:spMkLst>
        </pc:spChg>
        <pc:spChg chg="mod">
          <ac:chgData name="Vo Cong Thuc" userId="6bb3f3b6-3072-4a16-bcaa-c22fe87fc628" providerId="ADAL" clId="{D8B09181-C38F-4DE3-98E6-883BD9D04E5B}" dt="2022-12-21T21:13:47.016" v="6348" actId="1076"/>
          <ac:spMkLst>
            <pc:docMk/>
            <pc:sldMk cId="674851730" sldId="260"/>
            <ac:spMk id="5" creationId="{00000000-0000-0000-0000-000000000000}"/>
          </ac:spMkLst>
        </pc:spChg>
        <pc:spChg chg="mod">
          <ac:chgData name="Vo Cong Thuc" userId="6bb3f3b6-3072-4a16-bcaa-c22fe87fc628" providerId="ADAL" clId="{D8B09181-C38F-4DE3-98E6-883BD9D04E5B}" dt="2022-12-21T21:13:47.016" v="6348" actId="1076"/>
          <ac:spMkLst>
            <pc:docMk/>
            <pc:sldMk cId="674851730" sldId="260"/>
            <ac:spMk id="6" creationId="{00000000-0000-0000-0000-000000000000}"/>
          </ac:spMkLst>
        </pc:spChg>
        <pc:spChg chg="mod">
          <ac:chgData name="Vo Cong Thuc" userId="6bb3f3b6-3072-4a16-bcaa-c22fe87fc628" providerId="ADAL" clId="{D8B09181-C38F-4DE3-98E6-883BD9D04E5B}" dt="2022-12-21T21:13:47.016" v="6348" actId="1076"/>
          <ac:spMkLst>
            <pc:docMk/>
            <pc:sldMk cId="674851730" sldId="260"/>
            <ac:spMk id="8" creationId="{00000000-0000-0000-0000-000000000000}"/>
          </ac:spMkLst>
        </pc:spChg>
        <pc:spChg chg="mod">
          <ac:chgData name="Vo Cong Thuc" userId="6bb3f3b6-3072-4a16-bcaa-c22fe87fc628" providerId="ADAL" clId="{D8B09181-C38F-4DE3-98E6-883BD9D04E5B}" dt="2022-12-21T21:13:47.016" v="6348" actId="1076"/>
          <ac:spMkLst>
            <pc:docMk/>
            <pc:sldMk cId="674851730" sldId="260"/>
            <ac:spMk id="9" creationId="{00000000-0000-0000-0000-000000000000}"/>
          </ac:spMkLst>
        </pc:spChg>
        <pc:spChg chg="mod">
          <ac:chgData name="Vo Cong Thuc" userId="6bb3f3b6-3072-4a16-bcaa-c22fe87fc628" providerId="ADAL" clId="{D8B09181-C38F-4DE3-98E6-883BD9D04E5B}" dt="2022-12-21T21:13:47.016" v="6348" actId="1076"/>
          <ac:spMkLst>
            <pc:docMk/>
            <pc:sldMk cId="674851730" sldId="260"/>
            <ac:spMk id="11" creationId="{00000000-0000-0000-0000-000000000000}"/>
          </ac:spMkLst>
        </pc:spChg>
        <pc:spChg chg="mod">
          <ac:chgData name="Vo Cong Thuc" userId="6bb3f3b6-3072-4a16-bcaa-c22fe87fc628" providerId="ADAL" clId="{D8B09181-C38F-4DE3-98E6-883BD9D04E5B}" dt="2022-12-21T21:13:47.016" v="6348" actId="1076"/>
          <ac:spMkLst>
            <pc:docMk/>
            <pc:sldMk cId="674851730" sldId="260"/>
            <ac:spMk id="12" creationId="{00000000-0000-0000-0000-000000000000}"/>
          </ac:spMkLst>
        </pc:spChg>
        <pc:spChg chg="add del mod">
          <ac:chgData name="Vo Cong Thuc" userId="6bb3f3b6-3072-4a16-bcaa-c22fe87fc628" providerId="ADAL" clId="{D8B09181-C38F-4DE3-98E6-883BD9D04E5B}" dt="2022-12-21T21:13:37.012" v="6345" actId="478"/>
          <ac:spMkLst>
            <pc:docMk/>
            <pc:sldMk cId="674851730" sldId="260"/>
            <ac:spMk id="15" creationId="{11BEC71F-F925-324F-D1EA-87D45E3CB2AC}"/>
          </ac:spMkLst>
        </pc:spChg>
        <pc:spChg chg="add del mod">
          <ac:chgData name="Vo Cong Thuc" userId="6bb3f3b6-3072-4a16-bcaa-c22fe87fc628" providerId="ADAL" clId="{D8B09181-C38F-4DE3-98E6-883BD9D04E5B}" dt="2022-12-21T21:13:38.776" v="6346" actId="478"/>
          <ac:spMkLst>
            <pc:docMk/>
            <pc:sldMk cId="674851730" sldId="260"/>
            <ac:spMk id="16" creationId="{81F5504E-35E4-F0E4-EE8A-83640BA8FDE2}"/>
          </ac:spMkLst>
        </pc:spChg>
        <pc:spChg chg="mod">
          <ac:chgData name="Vo Cong Thuc" userId="6bb3f3b6-3072-4a16-bcaa-c22fe87fc628" providerId="ADAL" clId="{D8B09181-C38F-4DE3-98E6-883BD9D04E5B}" dt="2022-12-21T08:43:21.070" v="662" actId="20577"/>
          <ac:spMkLst>
            <pc:docMk/>
            <pc:sldMk cId="674851730" sldId="260"/>
            <ac:spMk id="20" creationId="{00000000-0000-0000-0000-000000000000}"/>
          </ac:spMkLst>
        </pc:spChg>
        <pc:spChg chg="del mod">
          <ac:chgData name="Vo Cong Thuc" userId="6bb3f3b6-3072-4a16-bcaa-c22fe87fc628" providerId="ADAL" clId="{D8B09181-C38F-4DE3-98E6-883BD9D04E5B}" dt="2022-12-21T08:43:11.967" v="631" actId="478"/>
          <ac:spMkLst>
            <pc:docMk/>
            <pc:sldMk cId="674851730" sldId="260"/>
            <ac:spMk id="21" creationId="{00000000-0000-0000-0000-000000000000}"/>
          </ac:spMkLst>
        </pc:spChg>
        <pc:cxnChg chg="mod">
          <ac:chgData name="Vo Cong Thuc" userId="6bb3f3b6-3072-4a16-bcaa-c22fe87fc628" providerId="ADAL" clId="{D8B09181-C38F-4DE3-98E6-883BD9D04E5B}" dt="2022-12-21T21:13:47.016" v="6348" actId="1076"/>
          <ac:cxnSpMkLst>
            <pc:docMk/>
            <pc:sldMk cId="674851730" sldId="260"/>
            <ac:cxnSpMk id="4" creationId="{00000000-0000-0000-0000-000000000000}"/>
          </ac:cxnSpMkLst>
        </pc:cxnChg>
        <pc:cxnChg chg="mod">
          <ac:chgData name="Vo Cong Thuc" userId="6bb3f3b6-3072-4a16-bcaa-c22fe87fc628" providerId="ADAL" clId="{D8B09181-C38F-4DE3-98E6-883BD9D04E5B}" dt="2022-12-21T21:13:47.016" v="6348" actId="1076"/>
          <ac:cxnSpMkLst>
            <pc:docMk/>
            <pc:sldMk cId="674851730" sldId="260"/>
            <ac:cxnSpMk id="7" creationId="{00000000-0000-0000-0000-000000000000}"/>
          </ac:cxnSpMkLst>
        </pc:cxnChg>
        <pc:cxnChg chg="mod">
          <ac:chgData name="Vo Cong Thuc" userId="6bb3f3b6-3072-4a16-bcaa-c22fe87fc628" providerId="ADAL" clId="{D8B09181-C38F-4DE3-98E6-883BD9D04E5B}" dt="2022-12-21T21:13:47.016" v="6348" actId="1076"/>
          <ac:cxnSpMkLst>
            <pc:docMk/>
            <pc:sldMk cId="674851730" sldId="260"/>
            <ac:cxnSpMk id="10" creationId="{00000000-0000-0000-0000-000000000000}"/>
          </ac:cxnSpMkLst>
        </pc:cxnChg>
        <pc:cxnChg chg="mod">
          <ac:chgData name="Vo Cong Thuc" userId="6bb3f3b6-3072-4a16-bcaa-c22fe87fc628" providerId="ADAL" clId="{D8B09181-C38F-4DE3-98E6-883BD9D04E5B}" dt="2022-12-21T21:13:47.016" v="6348" actId="1076"/>
          <ac:cxnSpMkLst>
            <pc:docMk/>
            <pc:sldMk cId="674851730" sldId="260"/>
            <ac:cxnSpMk id="13" creationId="{00000000-0000-0000-0000-000000000000}"/>
          </ac:cxnSpMkLst>
        </pc:cxnChg>
        <pc:cxnChg chg="add del mod">
          <ac:chgData name="Vo Cong Thuc" userId="6bb3f3b6-3072-4a16-bcaa-c22fe87fc628" providerId="ADAL" clId="{D8B09181-C38F-4DE3-98E6-883BD9D04E5B}" dt="2022-12-21T21:13:39.801" v="6347" actId="478"/>
          <ac:cxnSpMkLst>
            <pc:docMk/>
            <pc:sldMk cId="674851730" sldId="260"/>
            <ac:cxnSpMk id="18" creationId="{AD585C51-807A-5554-EDAF-E2901795E30A}"/>
          </ac:cxnSpMkLst>
        </pc:cxnChg>
        <pc:cxnChg chg="mod">
          <ac:chgData name="Vo Cong Thuc" userId="6bb3f3b6-3072-4a16-bcaa-c22fe87fc628" providerId="ADAL" clId="{D8B09181-C38F-4DE3-98E6-883BD9D04E5B}" dt="2022-12-21T08:43:33.658" v="663" actId="14100"/>
          <ac:cxnSpMkLst>
            <pc:docMk/>
            <pc:sldMk cId="674851730" sldId="260"/>
            <ac:cxnSpMk id="19" creationId="{00000000-0000-0000-0000-000000000000}"/>
          </ac:cxnSpMkLst>
        </pc:cxnChg>
      </pc:sldChg>
      <pc:sldChg chg="modSp modAnim">
        <pc:chgData name="Vo Cong Thuc" userId="6bb3f3b6-3072-4a16-bcaa-c22fe87fc628" providerId="ADAL" clId="{D8B09181-C38F-4DE3-98E6-883BD9D04E5B}" dt="2022-12-21T08:53:10.936" v="1212" actId="20577"/>
        <pc:sldMkLst>
          <pc:docMk/>
          <pc:sldMk cId="882546310" sldId="261"/>
        </pc:sldMkLst>
        <pc:spChg chg="mod">
          <ac:chgData name="Vo Cong Thuc" userId="6bb3f3b6-3072-4a16-bcaa-c22fe87fc628" providerId="ADAL" clId="{D8B09181-C38F-4DE3-98E6-883BD9D04E5B}" dt="2022-12-21T08:51:01.729" v="926" actId="20577"/>
          <ac:spMkLst>
            <pc:docMk/>
            <pc:sldMk cId="882546310" sldId="261"/>
            <ac:spMk id="4" creationId="{00000000-0000-0000-0000-000000000000}"/>
          </ac:spMkLst>
        </pc:spChg>
        <pc:spChg chg="mod">
          <ac:chgData name="Vo Cong Thuc" userId="6bb3f3b6-3072-4a16-bcaa-c22fe87fc628" providerId="ADAL" clId="{D8B09181-C38F-4DE3-98E6-883BD9D04E5B}" dt="2022-12-21T08:53:10.936" v="1212" actId="20577"/>
          <ac:spMkLst>
            <pc:docMk/>
            <pc:sldMk cId="882546310" sldId="261"/>
            <ac:spMk id="5" creationId="{00000000-0000-0000-0000-000000000000}"/>
          </ac:spMkLst>
        </pc:spChg>
      </pc:sldChg>
      <pc:sldChg chg="addSp delSp modSp add del mod">
        <pc:chgData name="Vo Cong Thuc" userId="6bb3f3b6-3072-4a16-bcaa-c22fe87fc628" providerId="ADAL" clId="{D8B09181-C38F-4DE3-98E6-883BD9D04E5B}" dt="2022-12-21T11:10:51.686" v="3292" actId="47"/>
        <pc:sldMkLst>
          <pc:docMk/>
          <pc:sldMk cId="837438166" sldId="262"/>
        </pc:sldMkLst>
        <pc:cxnChg chg="add del mod">
          <ac:chgData name="Vo Cong Thuc" userId="6bb3f3b6-3072-4a16-bcaa-c22fe87fc628" providerId="ADAL" clId="{D8B09181-C38F-4DE3-98E6-883BD9D04E5B}" dt="2022-12-21T08:56:44.382" v="1220" actId="21"/>
          <ac:cxnSpMkLst>
            <pc:docMk/>
            <pc:sldMk cId="837438166" sldId="262"/>
            <ac:cxnSpMk id="18" creationId="{29105670-AD8A-3B7D-0853-C022A3F92C8B}"/>
          </ac:cxnSpMkLst>
        </pc:cxnChg>
      </pc:sldChg>
      <pc:sldChg chg="del">
        <pc:chgData name="Vo Cong Thuc" userId="6bb3f3b6-3072-4a16-bcaa-c22fe87fc628" providerId="ADAL" clId="{D8B09181-C38F-4DE3-98E6-883BD9D04E5B}" dt="2022-12-21T18:23:20.771" v="5048" actId="47"/>
        <pc:sldMkLst>
          <pc:docMk/>
          <pc:sldMk cId="3481670078" sldId="263"/>
        </pc:sldMkLst>
      </pc:sldChg>
      <pc:sldChg chg="del">
        <pc:chgData name="Vo Cong Thuc" userId="6bb3f3b6-3072-4a16-bcaa-c22fe87fc628" providerId="ADAL" clId="{D8B09181-C38F-4DE3-98E6-883BD9D04E5B}" dt="2022-12-21T18:23:22.434" v="5049" actId="47"/>
        <pc:sldMkLst>
          <pc:docMk/>
          <pc:sldMk cId="3375197086" sldId="264"/>
        </pc:sldMkLst>
      </pc:sldChg>
      <pc:sldChg chg="del">
        <pc:chgData name="Vo Cong Thuc" userId="6bb3f3b6-3072-4a16-bcaa-c22fe87fc628" providerId="ADAL" clId="{D8B09181-C38F-4DE3-98E6-883BD9D04E5B}" dt="2022-12-21T18:23:24.043" v="5050" actId="47"/>
        <pc:sldMkLst>
          <pc:docMk/>
          <pc:sldMk cId="2932770793" sldId="265"/>
        </pc:sldMkLst>
      </pc:sldChg>
      <pc:sldChg chg="del">
        <pc:chgData name="Vo Cong Thuc" userId="6bb3f3b6-3072-4a16-bcaa-c22fe87fc628" providerId="ADAL" clId="{D8B09181-C38F-4DE3-98E6-883BD9D04E5B}" dt="2022-12-21T21:04:07.104" v="6235" actId="47"/>
        <pc:sldMkLst>
          <pc:docMk/>
          <pc:sldMk cId="3451840349" sldId="266"/>
        </pc:sldMkLst>
      </pc:sldChg>
      <pc:sldChg chg="del">
        <pc:chgData name="Vo Cong Thuc" userId="6bb3f3b6-3072-4a16-bcaa-c22fe87fc628" providerId="ADAL" clId="{D8B09181-C38F-4DE3-98E6-883BD9D04E5B}" dt="2022-12-28T17:28:48.677" v="7180" actId="47"/>
        <pc:sldMkLst>
          <pc:docMk/>
          <pc:sldMk cId="4197154737" sldId="267"/>
        </pc:sldMkLst>
      </pc:sldChg>
      <pc:sldChg chg="del">
        <pc:chgData name="Vo Cong Thuc" userId="6bb3f3b6-3072-4a16-bcaa-c22fe87fc628" providerId="ADAL" clId="{D8B09181-C38F-4DE3-98E6-883BD9D04E5B}" dt="2022-12-21T21:05:33.757" v="6236" actId="47"/>
        <pc:sldMkLst>
          <pc:docMk/>
          <pc:sldMk cId="1276553407" sldId="268"/>
        </pc:sldMkLst>
      </pc:sldChg>
      <pc:sldChg chg="del">
        <pc:chgData name="Vo Cong Thuc" userId="6bb3f3b6-3072-4a16-bcaa-c22fe87fc628" providerId="ADAL" clId="{D8B09181-C38F-4DE3-98E6-883BD9D04E5B}" dt="2022-12-28T17:28:51.829" v="7181" actId="47"/>
        <pc:sldMkLst>
          <pc:docMk/>
          <pc:sldMk cId="2952491485" sldId="269"/>
        </pc:sldMkLst>
      </pc:sldChg>
      <pc:sldChg chg="addSp delSp modSp del mod addAnim delAnim">
        <pc:chgData name="Vo Cong Thuc" userId="6bb3f3b6-3072-4a16-bcaa-c22fe87fc628" providerId="ADAL" clId="{D8B09181-C38F-4DE3-98E6-883BD9D04E5B}" dt="2022-12-28T17:35:18.294" v="7308" actId="47"/>
        <pc:sldMkLst>
          <pc:docMk/>
          <pc:sldMk cId="3478619812" sldId="270"/>
        </pc:sldMkLst>
        <pc:spChg chg="add del">
          <ac:chgData name="Vo Cong Thuc" userId="6bb3f3b6-3072-4a16-bcaa-c22fe87fc628" providerId="ADAL" clId="{D8B09181-C38F-4DE3-98E6-883BD9D04E5B}" dt="2022-12-28T17:30:44.994" v="7201" actId="478"/>
          <ac:spMkLst>
            <pc:docMk/>
            <pc:sldMk cId="3478619812" sldId="270"/>
            <ac:spMk id="2" creationId="{00000000-0000-0000-0000-000000000000}"/>
          </ac:spMkLst>
        </pc:spChg>
        <pc:picChg chg="add mod">
          <ac:chgData name="Vo Cong Thuc" userId="6bb3f3b6-3072-4a16-bcaa-c22fe87fc628" providerId="ADAL" clId="{D8B09181-C38F-4DE3-98E6-883BD9D04E5B}" dt="2022-12-28T17:30:45.442" v="7202"/>
          <ac:picMkLst>
            <pc:docMk/>
            <pc:sldMk cId="3478619812" sldId="270"/>
            <ac:picMk id="14" creationId="{DFF0CF9A-368C-91D5-185D-C2242D4BF897}"/>
          </ac:picMkLst>
        </pc:picChg>
      </pc:sldChg>
      <pc:sldChg chg="del">
        <pc:chgData name="Vo Cong Thuc" userId="6bb3f3b6-3072-4a16-bcaa-c22fe87fc628" providerId="ADAL" clId="{D8B09181-C38F-4DE3-98E6-883BD9D04E5B}" dt="2022-12-28T17:34:59.337" v="7306" actId="47"/>
        <pc:sldMkLst>
          <pc:docMk/>
          <pc:sldMk cId="966194106" sldId="271"/>
        </pc:sldMkLst>
      </pc:sldChg>
      <pc:sldChg chg="del">
        <pc:chgData name="Vo Cong Thuc" userId="6bb3f3b6-3072-4a16-bcaa-c22fe87fc628" providerId="ADAL" clId="{D8B09181-C38F-4DE3-98E6-883BD9D04E5B}" dt="2022-12-28T17:34:56.960" v="7305" actId="47"/>
        <pc:sldMkLst>
          <pc:docMk/>
          <pc:sldMk cId="2597974712" sldId="272"/>
        </pc:sldMkLst>
      </pc:sldChg>
      <pc:sldChg chg="del">
        <pc:chgData name="Vo Cong Thuc" userId="6bb3f3b6-3072-4a16-bcaa-c22fe87fc628" providerId="ADAL" clId="{D8B09181-C38F-4DE3-98E6-883BD9D04E5B}" dt="2022-12-21T21:17:25.594" v="6459" actId="47"/>
        <pc:sldMkLst>
          <pc:docMk/>
          <pc:sldMk cId="2819627" sldId="273"/>
        </pc:sldMkLst>
      </pc:sldChg>
      <pc:sldChg chg="del">
        <pc:chgData name="Vo Cong Thuc" userId="6bb3f3b6-3072-4a16-bcaa-c22fe87fc628" providerId="ADAL" clId="{D8B09181-C38F-4DE3-98E6-883BD9D04E5B}" dt="2022-12-21T21:17:30.601" v="6461" actId="47"/>
        <pc:sldMkLst>
          <pc:docMk/>
          <pc:sldMk cId="73742390" sldId="278"/>
        </pc:sldMkLst>
      </pc:sldChg>
      <pc:sldChg chg="delSp modSp mod delAnim modAnim">
        <pc:chgData name="Vo Cong Thuc" userId="6bb3f3b6-3072-4a16-bcaa-c22fe87fc628" providerId="ADAL" clId="{D8B09181-C38F-4DE3-98E6-883BD9D04E5B}" dt="2022-12-21T18:33:45.649" v="5147" actId="1076"/>
        <pc:sldMkLst>
          <pc:docMk/>
          <pc:sldMk cId="3931004872" sldId="283"/>
        </pc:sldMkLst>
        <pc:spChg chg="mod">
          <ac:chgData name="Vo Cong Thuc" userId="6bb3f3b6-3072-4a16-bcaa-c22fe87fc628" providerId="ADAL" clId="{D8B09181-C38F-4DE3-98E6-883BD9D04E5B}" dt="2022-12-21T18:33:45.649" v="5147" actId="1076"/>
          <ac:spMkLst>
            <pc:docMk/>
            <pc:sldMk cId="3931004872" sldId="283"/>
            <ac:spMk id="8" creationId="{D2F84EC4-4857-42A7-B414-FC8D7392F7AB}"/>
          </ac:spMkLst>
        </pc:spChg>
        <pc:spChg chg="del">
          <ac:chgData name="Vo Cong Thuc" userId="6bb3f3b6-3072-4a16-bcaa-c22fe87fc628" providerId="ADAL" clId="{D8B09181-C38F-4DE3-98E6-883BD9D04E5B}" dt="2022-12-21T18:33:42.370" v="5146" actId="478"/>
          <ac:spMkLst>
            <pc:docMk/>
            <pc:sldMk cId="3931004872" sldId="283"/>
            <ac:spMk id="9" creationId="{38A0CFB4-F380-4656-B937-BE4AF7F09EB7}"/>
          </ac:spMkLst>
        </pc:spChg>
      </pc:sldChg>
      <pc:sldChg chg="delSp modSp mod delAnim modAnim">
        <pc:chgData name="Vo Cong Thuc" userId="6bb3f3b6-3072-4a16-bcaa-c22fe87fc628" providerId="ADAL" clId="{D8B09181-C38F-4DE3-98E6-883BD9D04E5B}" dt="2022-12-28T17:29:10.027" v="7198" actId="1076"/>
        <pc:sldMkLst>
          <pc:docMk/>
          <pc:sldMk cId="1630530089" sldId="284"/>
        </pc:sldMkLst>
        <pc:spChg chg="mod">
          <ac:chgData name="Vo Cong Thuc" userId="6bb3f3b6-3072-4a16-bcaa-c22fe87fc628" providerId="ADAL" clId="{D8B09181-C38F-4DE3-98E6-883BD9D04E5B}" dt="2022-12-28T17:29:10.027" v="7198" actId="1076"/>
          <ac:spMkLst>
            <pc:docMk/>
            <pc:sldMk cId="1630530089" sldId="284"/>
            <ac:spMk id="8" creationId="{A2B31B88-BE57-490B-82DE-066909155A9B}"/>
          </ac:spMkLst>
        </pc:spChg>
        <pc:spChg chg="del">
          <ac:chgData name="Vo Cong Thuc" userId="6bb3f3b6-3072-4a16-bcaa-c22fe87fc628" providerId="ADAL" clId="{D8B09181-C38F-4DE3-98E6-883BD9D04E5B}" dt="2022-12-28T17:29:06.889" v="7197" actId="478"/>
          <ac:spMkLst>
            <pc:docMk/>
            <pc:sldMk cId="1630530089" sldId="284"/>
            <ac:spMk id="9" creationId="{FDE2D6F7-7435-43C5-93DF-418899479D56}"/>
          </ac:spMkLst>
        </pc:spChg>
      </pc:sldChg>
      <pc:sldChg chg="delSp modSp mod delAnim modAnim">
        <pc:chgData name="Vo Cong Thuc" userId="6bb3f3b6-3072-4a16-bcaa-c22fe87fc628" providerId="ADAL" clId="{D8B09181-C38F-4DE3-98E6-883BD9D04E5B}" dt="2022-12-21T21:08:53.702" v="6261" actId="1076"/>
        <pc:sldMkLst>
          <pc:docMk/>
          <pc:sldMk cId="276261554" sldId="285"/>
        </pc:sldMkLst>
        <pc:spChg chg="mod">
          <ac:chgData name="Vo Cong Thuc" userId="6bb3f3b6-3072-4a16-bcaa-c22fe87fc628" providerId="ADAL" clId="{D8B09181-C38F-4DE3-98E6-883BD9D04E5B}" dt="2022-12-21T21:08:53.702" v="6261" actId="1076"/>
          <ac:spMkLst>
            <pc:docMk/>
            <pc:sldMk cId="276261554" sldId="285"/>
            <ac:spMk id="8" creationId="{8A3D7E42-3E79-47B4-9598-D9EDCC4A16F2}"/>
          </ac:spMkLst>
        </pc:spChg>
        <pc:spChg chg="del">
          <ac:chgData name="Vo Cong Thuc" userId="6bb3f3b6-3072-4a16-bcaa-c22fe87fc628" providerId="ADAL" clId="{D8B09181-C38F-4DE3-98E6-883BD9D04E5B}" dt="2022-12-21T21:08:50.777" v="6260" actId="478"/>
          <ac:spMkLst>
            <pc:docMk/>
            <pc:sldMk cId="276261554" sldId="285"/>
            <ac:spMk id="9" creationId="{D485617D-67BB-4D7E-BA81-EDD95C909DCD}"/>
          </ac:spMkLst>
        </pc:spChg>
      </pc:sldChg>
      <pc:sldChg chg="addSp delSp modSp mod delAnim modAnim">
        <pc:chgData name="Vo Cong Thuc" userId="6bb3f3b6-3072-4a16-bcaa-c22fe87fc628" providerId="ADAL" clId="{D8B09181-C38F-4DE3-98E6-883BD9D04E5B}" dt="2022-12-28T18:33:34.218" v="7407" actId="478"/>
        <pc:sldMkLst>
          <pc:docMk/>
          <pc:sldMk cId="2138342200" sldId="286"/>
        </pc:sldMkLst>
        <pc:spChg chg="del">
          <ac:chgData name="Vo Cong Thuc" userId="6bb3f3b6-3072-4a16-bcaa-c22fe87fc628" providerId="ADAL" clId="{D8B09181-C38F-4DE3-98E6-883BD9D04E5B}" dt="2022-12-21T07:39:08.817" v="1" actId="478"/>
          <ac:spMkLst>
            <pc:docMk/>
            <pc:sldMk cId="2138342200" sldId="286"/>
            <ac:spMk id="5" creationId="{00000000-0000-0000-0000-000000000000}"/>
          </ac:spMkLst>
        </pc:spChg>
        <pc:spChg chg="mod">
          <ac:chgData name="Vo Cong Thuc" userId="6bb3f3b6-3072-4a16-bcaa-c22fe87fc628" providerId="ADAL" clId="{D8B09181-C38F-4DE3-98E6-883BD9D04E5B}" dt="2022-12-21T08:08:26.292" v="213" actId="255"/>
          <ac:spMkLst>
            <pc:docMk/>
            <pc:sldMk cId="2138342200" sldId="286"/>
            <ac:spMk id="63" creationId="{00000000-0000-0000-0000-000000000000}"/>
          </ac:spMkLst>
        </pc:spChg>
        <pc:spChg chg="mod">
          <ac:chgData name="Vo Cong Thuc" userId="6bb3f3b6-3072-4a16-bcaa-c22fe87fc628" providerId="ADAL" clId="{D8B09181-C38F-4DE3-98E6-883BD9D04E5B}" dt="2022-12-28T17:38:30.562" v="7345" actId="20577"/>
          <ac:spMkLst>
            <pc:docMk/>
            <pc:sldMk cId="2138342200" sldId="286"/>
            <ac:spMk id="64" creationId="{00000000-0000-0000-0000-000000000000}"/>
          </ac:spMkLst>
        </pc:spChg>
        <pc:spChg chg="mod">
          <ac:chgData name="Vo Cong Thuc" userId="6bb3f3b6-3072-4a16-bcaa-c22fe87fc628" providerId="ADAL" clId="{D8B09181-C38F-4DE3-98E6-883BD9D04E5B}" dt="2022-12-21T08:08:41.428" v="214" actId="113"/>
          <ac:spMkLst>
            <pc:docMk/>
            <pc:sldMk cId="2138342200" sldId="286"/>
            <ac:spMk id="65" creationId="{00000000-0000-0000-0000-000000000000}"/>
          </ac:spMkLst>
        </pc:spChg>
        <pc:spChg chg="mod">
          <ac:chgData name="Vo Cong Thuc" userId="6bb3f3b6-3072-4a16-bcaa-c22fe87fc628" providerId="ADAL" clId="{D8B09181-C38F-4DE3-98E6-883BD9D04E5B}" dt="2022-12-28T17:37:29.142" v="7334" actId="20577"/>
          <ac:spMkLst>
            <pc:docMk/>
            <pc:sldMk cId="2138342200" sldId="286"/>
            <ac:spMk id="66" creationId="{00000000-0000-0000-0000-000000000000}"/>
          </ac:spMkLst>
        </pc:spChg>
        <pc:spChg chg="del">
          <ac:chgData name="Vo Cong Thuc" userId="6bb3f3b6-3072-4a16-bcaa-c22fe87fc628" providerId="ADAL" clId="{D8B09181-C38F-4DE3-98E6-883BD9D04E5B}" dt="2022-12-21T08:12:00.988" v="228" actId="478"/>
          <ac:spMkLst>
            <pc:docMk/>
            <pc:sldMk cId="2138342200" sldId="286"/>
            <ac:spMk id="67" creationId="{00000000-0000-0000-0000-000000000000}"/>
          </ac:spMkLst>
        </pc:spChg>
        <pc:picChg chg="del">
          <ac:chgData name="Vo Cong Thuc" userId="6bb3f3b6-3072-4a16-bcaa-c22fe87fc628" providerId="ADAL" clId="{D8B09181-C38F-4DE3-98E6-883BD9D04E5B}" dt="2022-12-28T18:33:34.218" v="7407" actId="478"/>
          <ac:picMkLst>
            <pc:docMk/>
            <pc:sldMk cId="2138342200" sldId="286"/>
            <ac:picMk id="2" creationId="{00000000-0000-0000-0000-000000000000}"/>
          </ac:picMkLst>
        </pc:picChg>
        <pc:picChg chg="del">
          <ac:chgData name="Vo Cong Thuc" userId="6bb3f3b6-3072-4a16-bcaa-c22fe87fc628" providerId="ADAL" clId="{D8B09181-C38F-4DE3-98E6-883BD9D04E5B}" dt="2022-12-21T07:39:04.697" v="0" actId="478"/>
          <ac:picMkLst>
            <pc:docMk/>
            <pc:sldMk cId="2138342200" sldId="286"/>
            <ac:picMk id="3" creationId="{00000000-0000-0000-0000-000000000000}"/>
          </ac:picMkLst>
        </pc:picChg>
        <pc:picChg chg="add mod">
          <ac:chgData name="Vo Cong Thuc" userId="6bb3f3b6-3072-4a16-bcaa-c22fe87fc628" providerId="ADAL" clId="{D8B09181-C38F-4DE3-98E6-883BD9D04E5B}" dt="2022-12-21T07:58:34.286" v="7" actId="1076"/>
          <ac:picMkLst>
            <pc:docMk/>
            <pc:sldMk cId="2138342200" sldId="286"/>
            <ac:picMk id="1026" creationId="{9A6E70FA-5EB5-67ED-471C-CCE75AA9E557}"/>
          </ac:picMkLst>
        </pc:picChg>
      </pc:sldChg>
      <pc:sldChg chg="addSp delSp modSp del mod">
        <pc:chgData name="Vo Cong Thuc" userId="6bb3f3b6-3072-4a16-bcaa-c22fe87fc628" providerId="ADAL" clId="{D8B09181-C38F-4DE3-98E6-883BD9D04E5B}" dt="2022-12-21T11:13:26.392" v="3313" actId="47"/>
        <pc:sldMkLst>
          <pc:docMk/>
          <pc:sldMk cId="2927261221" sldId="287"/>
        </pc:sldMkLst>
        <pc:spChg chg="mod">
          <ac:chgData name="Vo Cong Thuc" userId="6bb3f3b6-3072-4a16-bcaa-c22fe87fc628" providerId="ADAL" clId="{D8B09181-C38F-4DE3-98E6-883BD9D04E5B}" dt="2022-12-21T11:07:33.842" v="3187" actId="14100"/>
          <ac:spMkLst>
            <pc:docMk/>
            <pc:sldMk cId="2927261221" sldId="287"/>
            <ac:spMk id="3" creationId="{00000000-0000-0000-0000-000000000000}"/>
          </ac:spMkLst>
        </pc:spChg>
        <pc:spChg chg="mod">
          <ac:chgData name="Vo Cong Thuc" userId="6bb3f3b6-3072-4a16-bcaa-c22fe87fc628" providerId="ADAL" clId="{D8B09181-C38F-4DE3-98E6-883BD9D04E5B}" dt="2022-12-21T11:07:33.842" v="3187" actId="14100"/>
          <ac:spMkLst>
            <pc:docMk/>
            <pc:sldMk cId="2927261221" sldId="287"/>
            <ac:spMk id="4" creationId="{00000000-0000-0000-0000-000000000000}"/>
          </ac:spMkLst>
        </pc:spChg>
        <pc:spChg chg="mod">
          <ac:chgData name="Vo Cong Thuc" userId="6bb3f3b6-3072-4a16-bcaa-c22fe87fc628" providerId="ADAL" clId="{D8B09181-C38F-4DE3-98E6-883BD9D04E5B}" dt="2022-12-21T11:07:33.842" v="3187" actId="14100"/>
          <ac:spMkLst>
            <pc:docMk/>
            <pc:sldMk cId="2927261221" sldId="287"/>
            <ac:spMk id="5" creationId="{00000000-0000-0000-0000-000000000000}"/>
          </ac:spMkLst>
        </pc:spChg>
        <pc:spChg chg="mod">
          <ac:chgData name="Vo Cong Thuc" userId="6bb3f3b6-3072-4a16-bcaa-c22fe87fc628" providerId="ADAL" clId="{D8B09181-C38F-4DE3-98E6-883BD9D04E5B}" dt="2022-12-21T11:07:33.842" v="3187" actId="14100"/>
          <ac:spMkLst>
            <pc:docMk/>
            <pc:sldMk cId="2927261221" sldId="287"/>
            <ac:spMk id="7" creationId="{00000000-0000-0000-0000-000000000000}"/>
          </ac:spMkLst>
        </pc:spChg>
        <pc:spChg chg="mod">
          <ac:chgData name="Vo Cong Thuc" userId="6bb3f3b6-3072-4a16-bcaa-c22fe87fc628" providerId="ADAL" clId="{D8B09181-C38F-4DE3-98E6-883BD9D04E5B}" dt="2022-12-21T11:07:33.842" v="3187" actId="14100"/>
          <ac:spMkLst>
            <pc:docMk/>
            <pc:sldMk cId="2927261221" sldId="287"/>
            <ac:spMk id="8" creationId="{00000000-0000-0000-0000-000000000000}"/>
          </ac:spMkLst>
        </pc:spChg>
        <pc:spChg chg="mod">
          <ac:chgData name="Vo Cong Thuc" userId="6bb3f3b6-3072-4a16-bcaa-c22fe87fc628" providerId="ADAL" clId="{D8B09181-C38F-4DE3-98E6-883BD9D04E5B}" dt="2022-12-21T11:07:33.842" v="3187" actId="14100"/>
          <ac:spMkLst>
            <pc:docMk/>
            <pc:sldMk cId="2927261221" sldId="287"/>
            <ac:spMk id="9" creationId="{00000000-0000-0000-0000-000000000000}"/>
          </ac:spMkLst>
        </pc:spChg>
        <pc:spChg chg="mod">
          <ac:chgData name="Vo Cong Thuc" userId="6bb3f3b6-3072-4a16-bcaa-c22fe87fc628" providerId="ADAL" clId="{D8B09181-C38F-4DE3-98E6-883BD9D04E5B}" dt="2022-12-21T11:07:33.842" v="3187" actId="14100"/>
          <ac:spMkLst>
            <pc:docMk/>
            <pc:sldMk cId="2927261221" sldId="287"/>
            <ac:spMk id="11" creationId="{00000000-0000-0000-0000-000000000000}"/>
          </ac:spMkLst>
        </pc:spChg>
        <pc:spChg chg="mod">
          <ac:chgData name="Vo Cong Thuc" userId="6bb3f3b6-3072-4a16-bcaa-c22fe87fc628" providerId="ADAL" clId="{D8B09181-C38F-4DE3-98E6-883BD9D04E5B}" dt="2022-12-21T11:07:33.842" v="3187" actId="14100"/>
          <ac:spMkLst>
            <pc:docMk/>
            <pc:sldMk cId="2927261221" sldId="287"/>
            <ac:spMk id="12" creationId="{00000000-0000-0000-0000-000000000000}"/>
          </ac:spMkLst>
        </pc:spChg>
        <pc:spChg chg="mod">
          <ac:chgData name="Vo Cong Thuc" userId="6bb3f3b6-3072-4a16-bcaa-c22fe87fc628" providerId="ADAL" clId="{D8B09181-C38F-4DE3-98E6-883BD9D04E5B}" dt="2022-12-21T11:07:33.842" v="3187" actId="14100"/>
          <ac:spMkLst>
            <pc:docMk/>
            <pc:sldMk cId="2927261221" sldId="287"/>
            <ac:spMk id="13" creationId="{00000000-0000-0000-0000-000000000000}"/>
          </ac:spMkLst>
        </pc:spChg>
        <pc:spChg chg="mod">
          <ac:chgData name="Vo Cong Thuc" userId="6bb3f3b6-3072-4a16-bcaa-c22fe87fc628" providerId="ADAL" clId="{D8B09181-C38F-4DE3-98E6-883BD9D04E5B}" dt="2022-12-21T11:12:37.054" v="3309" actId="1076"/>
          <ac:spMkLst>
            <pc:docMk/>
            <pc:sldMk cId="2927261221" sldId="287"/>
            <ac:spMk id="14" creationId="{00000000-0000-0000-0000-000000000000}"/>
          </ac:spMkLst>
        </pc:spChg>
        <pc:spChg chg="mod">
          <ac:chgData name="Vo Cong Thuc" userId="6bb3f3b6-3072-4a16-bcaa-c22fe87fc628" providerId="ADAL" clId="{D8B09181-C38F-4DE3-98E6-883BD9D04E5B}" dt="2022-12-21T11:12:41.148" v="3310" actId="1076"/>
          <ac:spMkLst>
            <pc:docMk/>
            <pc:sldMk cId="2927261221" sldId="287"/>
            <ac:spMk id="15" creationId="{00000000-0000-0000-0000-000000000000}"/>
          </ac:spMkLst>
        </pc:spChg>
        <pc:grpChg chg="mod">
          <ac:chgData name="Vo Cong Thuc" userId="6bb3f3b6-3072-4a16-bcaa-c22fe87fc628" providerId="ADAL" clId="{D8B09181-C38F-4DE3-98E6-883BD9D04E5B}" dt="2022-12-21T11:12:25.429" v="3308" actId="14100"/>
          <ac:grpSpMkLst>
            <pc:docMk/>
            <pc:sldMk cId="2927261221" sldId="287"/>
            <ac:grpSpMk id="2" creationId="{00000000-0000-0000-0000-000000000000}"/>
          </ac:grpSpMkLst>
        </pc:grpChg>
        <pc:grpChg chg="mod">
          <ac:chgData name="Vo Cong Thuc" userId="6bb3f3b6-3072-4a16-bcaa-c22fe87fc628" providerId="ADAL" clId="{D8B09181-C38F-4DE3-98E6-883BD9D04E5B}" dt="2022-12-21T11:12:25.429" v="3308" actId="14100"/>
          <ac:grpSpMkLst>
            <pc:docMk/>
            <pc:sldMk cId="2927261221" sldId="287"/>
            <ac:grpSpMk id="6" creationId="{00000000-0000-0000-0000-000000000000}"/>
          </ac:grpSpMkLst>
        </pc:grpChg>
        <pc:grpChg chg="mod">
          <ac:chgData name="Vo Cong Thuc" userId="6bb3f3b6-3072-4a16-bcaa-c22fe87fc628" providerId="ADAL" clId="{D8B09181-C38F-4DE3-98E6-883BD9D04E5B}" dt="2022-12-21T11:12:25.429" v="3308" actId="14100"/>
          <ac:grpSpMkLst>
            <pc:docMk/>
            <pc:sldMk cId="2927261221" sldId="287"/>
            <ac:grpSpMk id="10" creationId="{00000000-0000-0000-0000-000000000000}"/>
          </ac:grpSpMkLst>
        </pc:grpChg>
        <pc:picChg chg="add del mod">
          <ac:chgData name="Vo Cong Thuc" userId="6bb3f3b6-3072-4a16-bcaa-c22fe87fc628" providerId="ADAL" clId="{D8B09181-C38F-4DE3-98E6-883BD9D04E5B}" dt="2022-12-21T11:10:51.894" v="3293" actId="478"/>
          <ac:picMkLst>
            <pc:docMk/>
            <pc:sldMk cId="2927261221" sldId="287"/>
            <ac:picMk id="2050" creationId="{28FDBE91-6D34-DABB-56B7-D32EB1F99493}"/>
          </ac:picMkLst>
        </pc:picChg>
        <pc:cxnChg chg="mod">
          <ac:chgData name="Vo Cong Thuc" userId="6bb3f3b6-3072-4a16-bcaa-c22fe87fc628" providerId="ADAL" clId="{D8B09181-C38F-4DE3-98E6-883BD9D04E5B}" dt="2022-12-21T11:11:22.973" v="3301" actId="14100"/>
          <ac:cxnSpMkLst>
            <pc:docMk/>
            <pc:sldMk cId="2927261221" sldId="287"/>
            <ac:cxnSpMk id="17" creationId="{00000000-0000-0000-0000-000000000000}"/>
          </ac:cxnSpMkLst>
        </pc:cxnChg>
      </pc:sldChg>
      <pc:sldChg chg="del">
        <pc:chgData name="Vo Cong Thuc" userId="6bb3f3b6-3072-4a16-bcaa-c22fe87fc628" providerId="ADAL" clId="{D8B09181-C38F-4DE3-98E6-883BD9D04E5B}" dt="2022-12-21T20:32:54.165" v="5939" actId="47"/>
        <pc:sldMkLst>
          <pc:docMk/>
          <pc:sldMk cId="1106535150" sldId="288"/>
        </pc:sldMkLst>
      </pc:sldChg>
      <pc:sldChg chg="del">
        <pc:chgData name="Vo Cong Thuc" userId="6bb3f3b6-3072-4a16-bcaa-c22fe87fc628" providerId="ADAL" clId="{D8B09181-C38F-4DE3-98E6-883BD9D04E5B}" dt="2022-12-28T17:35:07.278" v="7307" actId="47"/>
        <pc:sldMkLst>
          <pc:docMk/>
          <pc:sldMk cId="3659266143" sldId="289"/>
        </pc:sldMkLst>
      </pc:sldChg>
      <pc:sldChg chg="del">
        <pc:chgData name="Vo Cong Thuc" userId="6bb3f3b6-3072-4a16-bcaa-c22fe87fc628" providerId="ADAL" clId="{D8B09181-C38F-4DE3-98E6-883BD9D04E5B}" dt="2022-12-21T21:17:28.795" v="6460" actId="47"/>
        <pc:sldMkLst>
          <pc:docMk/>
          <pc:sldMk cId="2473760411" sldId="290"/>
        </pc:sldMkLst>
      </pc:sldChg>
      <pc:sldChg chg="addSp delSp modSp new mod delAnim modAnim modNotesTx">
        <pc:chgData name="Vo Cong Thuc" userId="6bb3f3b6-3072-4a16-bcaa-c22fe87fc628" providerId="ADAL" clId="{D8B09181-C38F-4DE3-98E6-883BD9D04E5B}" dt="2022-12-21T11:11:06.563" v="3299" actId="20577"/>
        <pc:sldMkLst>
          <pc:docMk/>
          <pc:sldMk cId="3533770953" sldId="292"/>
        </pc:sldMkLst>
        <pc:spChg chg="mod">
          <ac:chgData name="Vo Cong Thuc" userId="6bb3f3b6-3072-4a16-bcaa-c22fe87fc628" providerId="ADAL" clId="{D8B09181-C38F-4DE3-98E6-883BD9D04E5B}" dt="2022-12-21T08:55:42.487" v="1214"/>
          <ac:spMkLst>
            <pc:docMk/>
            <pc:sldMk cId="3533770953" sldId="292"/>
            <ac:spMk id="3" creationId="{4ED2AF20-7AFB-FE6F-7784-FBBAE360B2D4}"/>
          </ac:spMkLst>
        </pc:spChg>
        <pc:spChg chg="mod">
          <ac:chgData name="Vo Cong Thuc" userId="6bb3f3b6-3072-4a16-bcaa-c22fe87fc628" providerId="ADAL" clId="{D8B09181-C38F-4DE3-98E6-883BD9D04E5B}" dt="2022-12-21T08:55:42.487" v="1214"/>
          <ac:spMkLst>
            <pc:docMk/>
            <pc:sldMk cId="3533770953" sldId="292"/>
            <ac:spMk id="4" creationId="{A4134837-9C6E-3F26-C4D3-0B89AD61D53B}"/>
          </ac:spMkLst>
        </pc:spChg>
        <pc:spChg chg="mod">
          <ac:chgData name="Vo Cong Thuc" userId="6bb3f3b6-3072-4a16-bcaa-c22fe87fc628" providerId="ADAL" clId="{D8B09181-C38F-4DE3-98E6-883BD9D04E5B}" dt="2022-12-21T08:55:42.487" v="1214"/>
          <ac:spMkLst>
            <pc:docMk/>
            <pc:sldMk cId="3533770953" sldId="292"/>
            <ac:spMk id="5" creationId="{1705C2C3-2388-73C3-D2EA-0A3584DF6A40}"/>
          </ac:spMkLst>
        </pc:spChg>
        <pc:spChg chg="mod">
          <ac:chgData name="Vo Cong Thuc" userId="6bb3f3b6-3072-4a16-bcaa-c22fe87fc628" providerId="ADAL" clId="{D8B09181-C38F-4DE3-98E6-883BD9D04E5B}" dt="2022-12-21T09:54:26.155" v="1310" actId="6549"/>
          <ac:spMkLst>
            <pc:docMk/>
            <pc:sldMk cId="3533770953" sldId="292"/>
            <ac:spMk id="6" creationId="{D973194E-F18A-3170-D00F-1A845FCCF413}"/>
          </ac:spMkLst>
        </pc:spChg>
        <pc:spChg chg="mod">
          <ac:chgData name="Vo Cong Thuc" userId="6bb3f3b6-3072-4a16-bcaa-c22fe87fc628" providerId="ADAL" clId="{D8B09181-C38F-4DE3-98E6-883BD9D04E5B}" dt="2022-12-21T08:55:42.487" v="1214"/>
          <ac:spMkLst>
            <pc:docMk/>
            <pc:sldMk cId="3533770953" sldId="292"/>
            <ac:spMk id="8" creationId="{2F28E04A-900B-D848-820C-E104E75CD4A1}"/>
          </ac:spMkLst>
        </pc:spChg>
        <pc:spChg chg="mod">
          <ac:chgData name="Vo Cong Thuc" userId="6bb3f3b6-3072-4a16-bcaa-c22fe87fc628" providerId="ADAL" clId="{D8B09181-C38F-4DE3-98E6-883BD9D04E5B}" dt="2022-12-21T08:55:42.487" v="1214"/>
          <ac:spMkLst>
            <pc:docMk/>
            <pc:sldMk cId="3533770953" sldId="292"/>
            <ac:spMk id="9" creationId="{E710E858-357B-8480-80D4-8EC4451BE0D7}"/>
          </ac:spMkLst>
        </pc:spChg>
        <pc:spChg chg="mod">
          <ac:chgData name="Vo Cong Thuc" userId="6bb3f3b6-3072-4a16-bcaa-c22fe87fc628" providerId="ADAL" clId="{D8B09181-C38F-4DE3-98E6-883BD9D04E5B}" dt="2022-12-21T08:55:42.487" v="1214"/>
          <ac:spMkLst>
            <pc:docMk/>
            <pc:sldMk cId="3533770953" sldId="292"/>
            <ac:spMk id="10" creationId="{07F448DF-2495-BC14-EC9A-EE3909E921B4}"/>
          </ac:spMkLst>
        </pc:spChg>
        <pc:spChg chg="mod">
          <ac:chgData name="Vo Cong Thuc" userId="6bb3f3b6-3072-4a16-bcaa-c22fe87fc628" providerId="ADAL" clId="{D8B09181-C38F-4DE3-98E6-883BD9D04E5B}" dt="2022-12-21T08:55:42.487" v="1214"/>
          <ac:spMkLst>
            <pc:docMk/>
            <pc:sldMk cId="3533770953" sldId="292"/>
            <ac:spMk id="11" creationId="{594CDBC9-395D-2C0D-C171-B5D5FDDAE32D}"/>
          </ac:spMkLst>
        </pc:spChg>
        <pc:spChg chg="mod">
          <ac:chgData name="Vo Cong Thuc" userId="6bb3f3b6-3072-4a16-bcaa-c22fe87fc628" providerId="ADAL" clId="{D8B09181-C38F-4DE3-98E6-883BD9D04E5B}" dt="2022-12-21T08:55:42.487" v="1214"/>
          <ac:spMkLst>
            <pc:docMk/>
            <pc:sldMk cId="3533770953" sldId="292"/>
            <ac:spMk id="13" creationId="{B3BBB567-DECC-2F83-8AAD-99D5CCD223A7}"/>
          </ac:spMkLst>
        </pc:spChg>
        <pc:spChg chg="mod">
          <ac:chgData name="Vo Cong Thuc" userId="6bb3f3b6-3072-4a16-bcaa-c22fe87fc628" providerId="ADAL" clId="{D8B09181-C38F-4DE3-98E6-883BD9D04E5B}" dt="2022-12-21T08:55:42.487" v="1214"/>
          <ac:spMkLst>
            <pc:docMk/>
            <pc:sldMk cId="3533770953" sldId="292"/>
            <ac:spMk id="14" creationId="{F50546F9-F818-F545-058A-A42D9501233E}"/>
          </ac:spMkLst>
        </pc:spChg>
        <pc:spChg chg="mod">
          <ac:chgData name="Vo Cong Thuc" userId="6bb3f3b6-3072-4a16-bcaa-c22fe87fc628" providerId="ADAL" clId="{D8B09181-C38F-4DE3-98E6-883BD9D04E5B}" dt="2022-12-21T08:55:42.487" v="1214"/>
          <ac:spMkLst>
            <pc:docMk/>
            <pc:sldMk cId="3533770953" sldId="292"/>
            <ac:spMk id="15" creationId="{36485BD2-0AA2-66B7-6943-5E460366EFA9}"/>
          </ac:spMkLst>
        </pc:spChg>
        <pc:spChg chg="mod">
          <ac:chgData name="Vo Cong Thuc" userId="6bb3f3b6-3072-4a16-bcaa-c22fe87fc628" providerId="ADAL" clId="{D8B09181-C38F-4DE3-98E6-883BD9D04E5B}" dt="2022-12-21T08:55:42.487" v="1214"/>
          <ac:spMkLst>
            <pc:docMk/>
            <pc:sldMk cId="3533770953" sldId="292"/>
            <ac:spMk id="16" creationId="{686F6B66-F061-F0C4-D394-61B1615B3FB9}"/>
          </ac:spMkLst>
        </pc:spChg>
        <pc:spChg chg="add del mod">
          <ac:chgData name="Vo Cong Thuc" userId="6bb3f3b6-3072-4a16-bcaa-c22fe87fc628" providerId="ADAL" clId="{D8B09181-C38F-4DE3-98E6-883BD9D04E5B}" dt="2022-12-21T09:04:51.554" v="1257" actId="478"/>
          <ac:spMkLst>
            <pc:docMk/>
            <pc:sldMk cId="3533770953" sldId="292"/>
            <ac:spMk id="19" creationId="{D3A8C908-F977-F0DD-382D-5817E3485119}"/>
          </ac:spMkLst>
        </pc:spChg>
        <pc:spChg chg="add mod">
          <ac:chgData name="Vo Cong Thuc" userId="6bb3f3b6-3072-4a16-bcaa-c22fe87fc628" providerId="ADAL" clId="{D8B09181-C38F-4DE3-98E6-883BD9D04E5B}" dt="2022-12-21T09:02:52.065" v="1237" actId="208"/>
          <ac:spMkLst>
            <pc:docMk/>
            <pc:sldMk cId="3533770953" sldId="292"/>
            <ac:spMk id="20" creationId="{E0E126CC-74D0-9414-396F-ADD935DAB5CF}"/>
          </ac:spMkLst>
        </pc:spChg>
        <pc:spChg chg="add mod">
          <ac:chgData name="Vo Cong Thuc" userId="6bb3f3b6-3072-4a16-bcaa-c22fe87fc628" providerId="ADAL" clId="{D8B09181-C38F-4DE3-98E6-883BD9D04E5B}" dt="2022-12-21T09:05:47.239" v="1308" actId="14100"/>
          <ac:spMkLst>
            <pc:docMk/>
            <pc:sldMk cId="3533770953" sldId="292"/>
            <ac:spMk id="21" creationId="{99852DED-C312-E7B7-D6F3-CFB4B84255B4}"/>
          </ac:spMkLst>
        </pc:spChg>
        <pc:grpChg chg="add del mod">
          <ac:chgData name="Vo Cong Thuc" userId="6bb3f3b6-3072-4a16-bcaa-c22fe87fc628" providerId="ADAL" clId="{D8B09181-C38F-4DE3-98E6-883BD9D04E5B}" dt="2022-12-21T09:54:29.941" v="1311" actId="478"/>
          <ac:grpSpMkLst>
            <pc:docMk/>
            <pc:sldMk cId="3533770953" sldId="292"/>
            <ac:grpSpMk id="2" creationId="{A1818D90-BD7F-451D-223A-16A2E90F67ED}"/>
          </ac:grpSpMkLst>
        </pc:grpChg>
        <pc:grpChg chg="add del mod">
          <ac:chgData name="Vo Cong Thuc" userId="6bb3f3b6-3072-4a16-bcaa-c22fe87fc628" providerId="ADAL" clId="{D8B09181-C38F-4DE3-98E6-883BD9D04E5B}" dt="2022-12-21T09:54:32.112" v="1312" actId="478"/>
          <ac:grpSpMkLst>
            <pc:docMk/>
            <pc:sldMk cId="3533770953" sldId="292"/>
            <ac:grpSpMk id="7" creationId="{82AF6A1E-6CE1-2E09-C8C2-0783147A6318}"/>
          </ac:grpSpMkLst>
        </pc:grpChg>
        <pc:grpChg chg="add del mod">
          <ac:chgData name="Vo Cong Thuc" userId="6bb3f3b6-3072-4a16-bcaa-c22fe87fc628" providerId="ADAL" clId="{D8B09181-C38F-4DE3-98E6-883BD9D04E5B}" dt="2022-12-21T09:54:33.057" v="1313" actId="478"/>
          <ac:grpSpMkLst>
            <pc:docMk/>
            <pc:sldMk cId="3533770953" sldId="292"/>
            <ac:grpSpMk id="12" creationId="{DD936AFF-D974-75AC-A154-849CF4EE933D}"/>
          </ac:grpSpMkLst>
        </pc:grpChg>
        <pc:graphicFrameChg chg="add del mod">
          <ac:chgData name="Vo Cong Thuc" userId="6bb3f3b6-3072-4a16-bcaa-c22fe87fc628" providerId="ADAL" clId="{D8B09181-C38F-4DE3-98E6-883BD9D04E5B}" dt="2022-12-21T09:56:39.684" v="1318" actId="478"/>
          <ac:graphicFrameMkLst>
            <pc:docMk/>
            <pc:sldMk cId="3533770953" sldId="292"/>
            <ac:graphicFrameMk id="24" creationId="{405C6198-9E2E-EE42-FCC3-514615E9CABB}"/>
          </ac:graphicFrameMkLst>
        </pc:graphicFrameChg>
        <pc:graphicFrameChg chg="add del">
          <ac:chgData name="Vo Cong Thuc" userId="6bb3f3b6-3072-4a16-bcaa-c22fe87fc628" providerId="ADAL" clId="{D8B09181-C38F-4DE3-98E6-883BD9D04E5B}" dt="2022-12-21T09:59:40.229" v="1325" actId="478"/>
          <ac:graphicFrameMkLst>
            <pc:docMk/>
            <pc:sldMk cId="3533770953" sldId="292"/>
            <ac:graphicFrameMk id="28" creationId="{163953C3-B2C1-6EDE-7F95-9B5D8D3D9294}"/>
          </ac:graphicFrameMkLst>
        </pc:graphicFrameChg>
        <pc:graphicFrameChg chg="add mod">
          <ac:chgData name="Vo Cong Thuc" userId="6bb3f3b6-3072-4a16-bcaa-c22fe87fc628" providerId="ADAL" clId="{D8B09181-C38F-4DE3-98E6-883BD9D04E5B}" dt="2022-12-21T11:11:06.563" v="3299" actId="20577"/>
          <ac:graphicFrameMkLst>
            <pc:docMk/>
            <pc:sldMk cId="3533770953" sldId="292"/>
            <ac:graphicFrameMk id="31" creationId="{02D7E92B-6B2B-A7CF-496E-A4574CA88DB7}"/>
          </ac:graphicFrameMkLst>
        </pc:graphicFrameChg>
        <pc:picChg chg="add del mod">
          <ac:chgData name="Vo Cong Thuc" userId="6bb3f3b6-3072-4a16-bcaa-c22fe87fc628" providerId="ADAL" clId="{D8B09181-C38F-4DE3-98E6-883BD9D04E5B}" dt="2022-12-21T09:54:24.832" v="1309" actId="478"/>
          <ac:picMkLst>
            <pc:docMk/>
            <pc:sldMk cId="3533770953" sldId="292"/>
            <ac:picMk id="17" creationId="{482DD72D-9FB5-4083-B0C9-0D57316AE261}"/>
          </ac:picMkLst>
        </pc:picChg>
        <pc:cxnChg chg="add mod">
          <ac:chgData name="Vo Cong Thuc" userId="6bb3f3b6-3072-4a16-bcaa-c22fe87fc628" providerId="ADAL" clId="{D8B09181-C38F-4DE3-98E6-883BD9D04E5B}" dt="2022-12-21T08:57:23.808" v="1222" actId="1076"/>
          <ac:cxnSpMkLst>
            <pc:docMk/>
            <pc:sldMk cId="3533770953" sldId="292"/>
            <ac:cxnSpMk id="18" creationId="{D92C9409-E1ED-CF35-D558-BC4697BBED6C}"/>
          </ac:cxnSpMkLst>
        </pc:cxnChg>
      </pc:sldChg>
      <pc:sldChg chg="addSp delSp modSp add mod delAnim modAnim modNotesTx">
        <pc:chgData name="Vo Cong Thuc" userId="6bb3f3b6-3072-4a16-bcaa-c22fe87fc628" providerId="ADAL" clId="{D8B09181-C38F-4DE3-98E6-883BD9D04E5B}" dt="2022-12-21T15:33:13.619" v="4452" actId="20577"/>
        <pc:sldMkLst>
          <pc:docMk/>
          <pc:sldMk cId="2335979008" sldId="293"/>
        </pc:sldMkLst>
        <pc:spChg chg="mod">
          <ac:chgData name="Vo Cong Thuc" userId="6bb3f3b6-3072-4a16-bcaa-c22fe87fc628" providerId="ADAL" clId="{D8B09181-C38F-4DE3-98E6-883BD9D04E5B}" dt="2022-12-21T11:13:23.532" v="3312"/>
          <ac:spMkLst>
            <pc:docMk/>
            <pc:sldMk cId="2335979008" sldId="293"/>
            <ac:spMk id="3" creationId="{D74AA786-8F9F-20E3-D0F6-1CE131AF5FAA}"/>
          </ac:spMkLst>
        </pc:spChg>
        <pc:spChg chg="mod">
          <ac:chgData name="Vo Cong Thuc" userId="6bb3f3b6-3072-4a16-bcaa-c22fe87fc628" providerId="ADAL" clId="{D8B09181-C38F-4DE3-98E6-883BD9D04E5B}" dt="2022-12-21T11:13:23.532" v="3312"/>
          <ac:spMkLst>
            <pc:docMk/>
            <pc:sldMk cId="2335979008" sldId="293"/>
            <ac:spMk id="4" creationId="{E56A9E6A-7505-9169-A26E-5202A10CBBE6}"/>
          </ac:spMkLst>
        </pc:spChg>
        <pc:spChg chg="mod">
          <ac:chgData name="Vo Cong Thuc" userId="6bb3f3b6-3072-4a16-bcaa-c22fe87fc628" providerId="ADAL" clId="{D8B09181-C38F-4DE3-98E6-883BD9D04E5B}" dt="2022-12-21T11:14:12.140" v="3372" actId="1076"/>
          <ac:spMkLst>
            <pc:docMk/>
            <pc:sldMk cId="2335979008" sldId="293"/>
            <ac:spMk id="5" creationId="{9FCF4680-6A6D-9E40-5A81-8426384E0FD5}"/>
          </ac:spMkLst>
        </pc:spChg>
        <pc:spChg chg="mod">
          <ac:chgData name="Vo Cong Thuc" userId="6bb3f3b6-3072-4a16-bcaa-c22fe87fc628" providerId="ADAL" clId="{D8B09181-C38F-4DE3-98E6-883BD9D04E5B}" dt="2022-12-21T11:13:23.532" v="3312"/>
          <ac:spMkLst>
            <pc:docMk/>
            <pc:sldMk cId="2335979008" sldId="293"/>
            <ac:spMk id="7" creationId="{C92FB61E-293B-3D65-86CC-75628C1D8892}"/>
          </ac:spMkLst>
        </pc:spChg>
        <pc:spChg chg="mod">
          <ac:chgData name="Vo Cong Thuc" userId="6bb3f3b6-3072-4a16-bcaa-c22fe87fc628" providerId="ADAL" clId="{D8B09181-C38F-4DE3-98E6-883BD9D04E5B}" dt="2022-12-21T11:13:23.532" v="3312"/>
          <ac:spMkLst>
            <pc:docMk/>
            <pc:sldMk cId="2335979008" sldId="293"/>
            <ac:spMk id="8" creationId="{20A82721-BB34-DD10-EE31-2E375F035723}"/>
          </ac:spMkLst>
        </pc:spChg>
        <pc:spChg chg="mod">
          <ac:chgData name="Vo Cong Thuc" userId="6bb3f3b6-3072-4a16-bcaa-c22fe87fc628" providerId="ADAL" clId="{D8B09181-C38F-4DE3-98E6-883BD9D04E5B}" dt="2022-12-21T11:15:19.218" v="3434" actId="1076"/>
          <ac:spMkLst>
            <pc:docMk/>
            <pc:sldMk cId="2335979008" sldId="293"/>
            <ac:spMk id="9" creationId="{DBEB96F7-B02E-74B1-BAFA-E214EBC3A127}"/>
          </ac:spMkLst>
        </pc:spChg>
        <pc:spChg chg="mod">
          <ac:chgData name="Vo Cong Thuc" userId="6bb3f3b6-3072-4a16-bcaa-c22fe87fc628" providerId="ADAL" clId="{D8B09181-C38F-4DE3-98E6-883BD9D04E5B}" dt="2022-12-21T11:13:23.532" v="3312"/>
          <ac:spMkLst>
            <pc:docMk/>
            <pc:sldMk cId="2335979008" sldId="293"/>
            <ac:spMk id="11" creationId="{44CBF084-C18B-0B85-00AC-B04ADF869907}"/>
          </ac:spMkLst>
        </pc:spChg>
        <pc:spChg chg="mod">
          <ac:chgData name="Vo Cong Thuc" userId="6bb3f3b6-3072-4a16-bcaa-c22fe87fc628" providerId="ADAL" clId="{D8B09181-C38F-4DE3-98E6-883BD9D04E5B}" dt="2022-12-21T11:13:23.532" v="3312"/>
          <ac:spMkLst>
            <pc:docMk/>
            <pc:sldMk cId="2335979008" sldId="293"/>
            <ac:spMk id="12" creationId="{5B87D01A-1517-90BA-CE4E-6DB261ABABFD}"/>
          </ac:spMkLst>
        </pc:spChg>
        <pc:spChg chg="mod">
          <ac:chgData name="Vo Cong Thuc" userId="6bb3f3b6-3072-4a16-bcaa-c22fe87fc628" providerId="ADAL" clId="{D8B09181-C38F-4DE3-98E6-883BD9D04E5B}" dt="2022-12-21T11:15:58.341" v="3490" actId="1076"/>
          <ac:spMkLst>
            <pc:docMk/>
            <pc:sldMk cId="2335979008" sldId="293"/>
            <ac:spMk id="13" creationId="{432DBC3B-4EDF-AC36-7AA7-3261CC594E91}"/>
          </ac:spMkLst>
        </pc:spChg>
        <pc:spChg chg="add del mod">
          <ac:chgData name="Vo Cong Thuc" userId="6bb3f3b6-3072-4a16-bcaa-c22fe87fc628" providerId="ADAL" clId="{D8B09181-C38F-4DE3-98E6-883BD9D04E5B}" dt="2022-12-21T11:25:20.257" v="3857" actId="478"/>
          <ac:spMkLst>
            <pc:docMk/>
            <pc:sldMk cId="2335979008" sldId="293"/>
            <ac:spMk id="14" creationId="{9C626666-14DA-29E7-F215-14C3A74CE958}"/>
          </ac:spMkLst>
        </pc:spChg>
        <pc:spChg chg="add del mod">
          <ac:chgData name="Vo Cong Thuc" userId="6bb3f3b6-3072-4a16-bcaa-c22fe87fc628" providerId="ADAL" clId="{D8B09181-C38F-4DE3-98E6-883BD9D04E5B}" dt="2022-12-21T11:25:20.257" v="3857" actId="478"/>
          <ac:spMkLst>
            <pc:docMk/>
            <pc:sldMk cId="2335979008" sldId="293"/>
            <ac:spMk id="15" creationId="{715BA886-8146-2EE0-E49B-FB0F96CD9359}"/>
          </ac:spMkLst>
        </pc:spChg>
        <pc:spChg chg="add del mod">
          <ac:chgData name="Vo Cong Thuc" userId="6bb3f3b6-3072-4a16-bcaa-c22fe87fc628" providerId="ADAL" clId="{D8B09181-C38F-4DE3-98E6-883BD9D04E5B}" dt="2022-12-21T11:25:20.257" v="3857" actId="478"/>
          <ac:spMkLst>
            <pc:docMk/>
            <pc:sldMk cId="2335979008" sldId="293"/>
            <ac:spMk id="16" creationId="{85770224-9A73-ADCA-D91A-52334E06BFC7}"/>
          </ac:spMkLst>
        </pc:spChg>
        <pc:spChg chg="mod">
          <ac:chgData name="Vo Cong Thuc" userId="6bb3f3b6-3072-4a16-bcaa-c22fe87fc628" providerId="ADAL" clId="{D8B09181-C38F-4DE3-98E6-883BD9D04E5B}" dt="2022-12-21T11:20:09.321" v="3516" actId="14100"/>
          <ac:spMkLst>
            <pc:docMk/>
            <pc:sldMk cId="2335979008" sldId="293"/>
            <ac:spMk id="21" creationId="{99852DED-C312-E7B7-D6F3-CFB4B84255B4}"/>
          </ac:spMkLst>
        </pc:spChg>
        <pc:spChg chg="add mod">
          <ac:chgData name="Vo Cong Thuc" userId="6bb3f3b6-3072-4a16-bcaa-c22fe87fc628" providerId="ADAL" clId="{D8B09181-C38F-4DE3-98E6-883BD9D04E5B}" dt="2022-12-21T11:26:11.713" v="3865" actId="1076"/>
          <ac:spMkLst>
            <pc:docMk/>
            <pc:sldMk cId="2335979008" sldId="293"/>
            <ac:spMk id="23" creationId="{D799351C-6C94-435A-D0ED-47761BC81366}"/>
          </ac:spMkLst>
        </pc:spChg>
        <pc:grpChg chg="add del mod">
          <ac:chgData name="Vo Cong Thuc" userId="6bb3f3b6-3072-4a16-bcaa-c22fe87fc628" providerId="ADAL" clId="{D8B09181-C38F-4DE3-98E6-883BD9D04E5B}" dt="2022-12-21T11:25:20.257" v="3857" actId="478"/>
          <ac:grpSpMkLst>
            <pc:docMk/>
            <pc:sldMk cId="2335979008" sldId="293"/>
            <ac:grpSpMk id="2" creationId="{CC691C35-957A-228D-7FDE-352F0A68BD9E}"/>
          </ac:grpSpMkLst>
        </pc:grpChg>
        <pc:grpChg chg="add del mod">
          <ac:chgData name="Vo Cong Thuc" userId="6bb3f3b6-3072-4a16-bcaa-c22fe87fc628" providerId="ADAL" clId="{D8B09181-C38F-4DE3-98E6-883BD9D04E5B}" dt="2022-12-21T11:25:20.257" v="3857" actId="478"/>
          <ac:grpSpMkLst>
            <pc:docMk/>
            <pc:sldMk cId="2335979008" sldId="293"/>
            <ac:grpSpMk id="6" creationId="{0D342FA6-2869-4F92-95FE-22C432DF0160}"/>
          </ac:grpSpMkLst>
        </pc:grpChg>
        <pc:grpChg chg="add del mod">
          <ac:chgData name="Vo Cong Thuc" userId="6bb3f3b6-3072-4a16-bcaa-c22fe87fc628" providerId="ADAL" clId="{D8B09181-C38F-4DE3-98E6-883BD9D04E5B}" dt="2022-12-21T11:25:20.257" v="3857" actId="478"/>
          <ac:grpSpMkLst>
            <pc:docMk/>
            <pc:sldMk cId="2335979008" sldId="293"/>
            <ac:grpSpMk id="10" creationId="{E170B701-2FE2-CC83-A3B9-0F5D7B4DF9C8}"/>
          </ac:grpSpMkLst>
        </pc:grpChg>
        <pc:graphicFrameChg chg="del">
          <ac:chgData name="Vo Cong Thuc" userId="6bb3f3b6-3072-4a16-bcaa-c22fe87fc628" providerId="ADAL" clId="{D8B09181-C38F-4DE3-98E6-883BD9D04E5B}" dt="2022-12-21T11:09:48.022" v="3189" actId="478"/>
          <ac:graphicFrameMkLst>
            <pc:docMk/>
            <pc:sldMk cId="2335979008" sldId="293"/>
            <ac:graphicFrameMk id="31" creationId="{02D7E92B-6B2B-A7CF-496E-A4574CA88DB7}"/>
          </ac:graphicFrameMkLst>
        </pc:graphicFrameChg>
        <pc:picChg chg="add mod">
          <ac:chgData name="Vo Cong Thuc" userId="6bb3f3b6-3072-4a16-bcaa-c22fe87fc628" providerId="ADAL" clId="{D8B09181-C38F-4DE3-98E6-883BD9D04E5B}" dt="2022-12-21T11:25:32.468" v="3860" actId="1076"/>
          <ac:picMkLst>
            <pc:docMk/>
            <pc:sldMk cId="2335979008" sldId="293"/>
            <ac:picMk id="22" creationId="{D0E1CF40-B51C-245E-A866-22D0E1A2AEEE}"/>
          </ac:picMkLst>
        </pc:picChg>
        <pc:picChg chg="add mod modCrop">
          <ac:chgData name="Vo Cong Thuc" userId="6bb3f3b6-3072-4a16-bcaa-c22fe87fc628" providerId="ADAL" clId="{D8B09181-C38F-4DE3-98E6-883BD9D04E5B}" dt="2022-12-21T11:27:00.170" v="3872" actId="1076"/>
          <ac:picMkLst>
            <pc:docMk/>
            <pc:sldMk cId="2335979008" sldId="293"/>
            <ac:picMk id="25" creationId="{ED6C5116-B737-5DFF-47F6-1928EED1AEAA}"/>
          </ac:picMkLst>
        </pc:picChg>
        <pc:cxnChg chg="add del mod">
          <ac:chgData name="Vo Cong Thuc" userId="6bb3f3b6-3072-4a16-bcaa-c22fe87fc628" providerId="ADAL" clId="{D8B09181-C38F-4DE3-98E6-883BD9D04E5B}" dt="2022-12-21T11:25:20.257" v="3857" actId="478"/>
          <ac:cxnSpMkLst>
            <pc:docMk/>
            <pc:sldMk cId="2335979008" sldId="293"/>
            <ac:cxnSpMk id="17" creationId="{24E7A18A-99F8-C333-5E5B-8E30AA37CDAB}"/>
          </ac:cxnSpMkLst>
        </pc:cxnChg>
      </pc:sldChg>
      <pc:sldChg chg="addSp delSp modSp add mod delAnim modAnim modNotesTx">
        <pc:chgData name="Vo Cong Thuc" userId="6bb3f3b6-3072-4a16-bcaa-c22fe87fc628" providerId="ADAL" clId="{D8B09181-C38F-4DE3-98E6-883BD9D04E5B}" dt="2022-12-21T18:23:10.065" v="5047" actId="1076"/>
        <pc:sldMkLst>
          <pc:docMk/>
          <pc:sldMk cId="3081845504" sldId="294"/>
        </pc:sldMkLst>
        <pc:spChg chg="add mod">
          <ac:chgData name="Vo Cong Thuc" userId="6bb3f3b6-3072-4a16-bcaa-c22fe87fc628" providerId="ADAL" clId="{D8B09181-C38F-4DE3-98E6-883BD9D04E5B}" dt="2022-12-21T18:15:56.136" v="4511"/>
          <ac:spMkLst>
            <pc:docMk/>
            <pc:sldMk cId="3081845504" sldId="294"/>
            <ac:spMk id="2" creationId="{63457957-42FE-9EEC-EC6C-7ED704E5AC87}"/>
          </ac:spMkLst>
        </pc:spChg>
        <pc:spChg chg="add mod">
          <ac:chgData name="Vo Cong Thuc" userId="6bb3f3b6-3072-4a16-bcaa-c22fe87fc628" providerId="ADAL" clId="{D8B09181-C38F-4DE3-98E6-883BD9D04E5B}" dt="2022-12-21T18:15:56.136" v="4511"/>
          <ac:spMkLst>
            <pc:docMk/>
            <pc:sldMk cId="3081845504" sldId="294"/>
            <ac:spMk id="3" creationId="{43A6B22A-7567-5FB4-E821-4E908CC55C5C}"/>
          </ac:spMkLst>
        </pc:spChg>
        <pc:spChg chg="add mod">
          <ac:chgData name="Vo Cong Thuc" userId="6bb3f3b6-3072-4a16-bcaa-c22fe87fc628" providerId="ADAL" clId="{D8B09181-C38F-4DE3-98E6-883BD9D04E5B}" dt="2022-12-21T18:15:56.136" v="4511"/>
          <ac:spMkLst>
            <pc:docMk/>
            <pc:sldMk cId="3081845504" sldId="294"/>
            <ac:spMk id="4" creationId="{32D830B2-3593-9FA2-B644-8FC4763BD106}"/>
          </ac:spMkLst>
        </pc:spChg>
        <pc:spChg chg="add mod">
          <ac:chgData name="Vo Cong Thuc" userId="6bb3f3b6-3072-4a16-bcaa-c22fe87fc628" providerId="ADAL" clId="{D8B09181-C38F-4DE3-98E6-883BD9D04E5B}" dt="2022-12-21T18:15:56.136" v="4511"/>
          <ac:spMkLst>
            <pc:docMk/>
            <pc:sldMk cId="3081845504" sldId="294"/>
            <ac:spMk id="5" creationId="{E7584EE2-69F4-9428-75FF-68CA71A7AF56}"/>
          </ac:spMkLst>
        </pc:spChg>
        <pc:spChg chg="add mod">
          <ac:chgData name="Vo Cong Thuc" userId="6bb3f3b6-3072-4a16-bcaa-c22fe87fc628" providerId="ADAL" clId="{D8B09181-C38F-4DE3-98E6-883BD9D04E5B}" dt="2022-12-21T18:15:56.136" v="4511"/>
          <ac:spMkLst>
            <pc:docMk/>
            <pc:sldMk cId="3081845504" sldId="294"/>
            <ac:spMk id="6" creationId="{D113DF72-3A78-D8FB-F391-89C9886D745B}"/>
          </ac:spMkLst>
        </pc:spChg>
        <pc:spChg chg="add mod">
          <ac:chgData name="Vo Cong Thuc" userId="6bb3f3b6-3072-4a16-bcaa-c22fe87fc628" providerId="ADAL" clId="{D8B09181-C38F-4DE3-98E6-883BD9D04E5B}" dt="2022-12-21T18:19:42.181" v="4835" actId="1076"/>
          <ac:spMkLst>
            <pc:docMk/>
            <pc:sldMk cId="3081845504" sldId="294"/>
            <ac:spMk id="7" creationId="{209E7668-D739-8FEE-9D0F-23BF4400002C}"/>
          </ac:spMkLst>
        </pc:spChg>
        <pc:spChg chg="add del mod">
          <ac:chgData name="Vo Cong Thuc" userId="6bb3f3b6-3072-4a16-bcaa-c22fe87fc628" providerId="ADAL" clId="{D8B09181-C38F-4DE3-98E6-883BD9D04E5B}" dt="2022-12-21T18:16:48.712" v="4527" actId="478"/>
          <ac:spMkLst>
            <pc:docMk/>
            <pc:sldMk cId="3081845504" sldId="294"/>
            <ac:spMk id="8" creationId="{8B9A53E9-5ABA-6E63-61D7-6B77C51A4AD6}"/>
          </ac:spMkLst>
        </pc:spChg>
        <pc:spChg chg="add mod">
          <ac:chgData name="Vo Cong Thuc" userId="6bb3f3b6-3072-4a16-bcaa-c22fe87fc628" providerId="ADAL" clId="{D8B09181-C38F-4DE3-98E6-883BD9D04E5B}" dt="2022-12-21T18:19:46.561" v="4836" actId="255"/>
          <ac:spMkLst>
            <pc:docMk/>
            <pc:sldMk cId="3081845504" sldId="294"/>
            <ac:spMk id="9" creationId="{EE93C0B9-ED01-2985-95AD-96D55D325D3D}"/>
          </ac:spMkLst>
        </pc:spChg>
        <pc:spChg chg="add del mod">
          <ac:chgData name="Vo Cong Thuc" userId="6bb3f3b6-3072-4a16-bcaa-c22fe87fc628" providerId="ADAL" clId="{D8B09181-C38F-4DE3-98E6-883BD9D04E5B}" dt="2022-12-21T18:18:33.922" v="4736" actId="478"/>
          <ac:spMkLst>
            <pc:docMk/>
            <pc:sldMk cId="3081845504" sldId="294"/>
            <ac:spMk id="10" creationId="{7851DCBF-2FBC-0CE4-E857-696DEFAAAE08}"/>
          </ac:spMkLst>
        </pc:spChg>
        <pc:spChg chg="add mod">
          <ac:chgData name="Vo Cong Thuc" userId="6bb3f3b6-3072-4a16-bcaa-c22fe87fc628" providerId="ADAL" clId="{D8B09181-C38F-4DE3-98E6-883BD9D04E5B}" dt="2022-12-21T18:22:18.564" v="4957" actId="1076"/>
          <ac:spMkLst>
            <pc:docMk/>
            <pc:sldMk cId="3081845504" sldId="294"/>
            <ac:spMk id="11" creationId="{22061066-1784-471A-94F3-51F50B3BFF64}"/>
          </ac:spMkLst>
        </pc:spChg>
        <pc:spChg chg="add del mod">
          <ac:chgData name="Vo Cong Thuc" userId="6bb3f3b6-3072-4a16-bcaa-c22fe87fc628" providerId="ADAL" clId="{D8B09181-C38F-4DE3-98E6-883BD9D04E5B}" dt="2022-12-21T18:20:29.666" v="4837" actId="478"/>
          <ac:spMkLst>
            <pc:docMk/>
            <pc:sldMk cId="3081845504" sldId="294"/>
            <ac:spMk id="12" creationId="{3A2DED5D-38C5-947A-0AE1-C200550601D8}"/>
          </ac:spMkLst>
        </pc:spChg>
        <pc:spChg chg="add mod">
          <ac:chgData name="Vo Cong Thuc" userId="6bb3f3b6-3072-4a16-bcaa-c22fe87fc628" providerId="ADAL" clId="{D8B09181-C38F-4DE3-98E6-883BD9D04E5B}" dt="2022-12-21T18:23:10.065" v="5047" actId="1076"/>
          <ac:spMkLst>
            <pc:docMk/>
            <pc:sldMk cId="3081845504" sldId="294"/>
            <ac:spMk id="13" creationId="{BE34AF11-72D5-E5FA-42E3-B5A85CCB8BED}"/>
          </ac:spMkLst>
        </pc:spChg>
        <pc:spChg chg="add del mod">
          <ac:chgData name="Vo Cong Thuc" userId="6bb3f3b6-3072-4a16-bcaa-c22fe87fc628" providerId="ADAL" clId="{D8B09181-C38F-4DE3-98E6-883BD9D04E5B}" dt="2022-12-21T18:22:22.149" v="4958" actId="478"/>
          <ac:spMkLst>
            <pc:docMk/>
            <pc:sldMk cId="3081845504" sldId="294"/>
            <ac:spMk id="14" creationId="{3CE591FD-C8BF-D2CE-3989-270026C0FC4F}"/>
          </ac:spMkLst>
        </pc:spChg>
        <pc:spChg chg="mod">
          <ac:chgData name="Vo Cong Thuc" userId="6bb3f3b6-3072-4a16-bcaa-c22fe87fc628" providerId="ADAL" clId="{D8B09181-C38F-4DE3-98E6-883BD9D04E5B}" dt="2022-12-21T18:15:56.136" v="4511"/>
          <ac:spMkLst>
            <pc:docMk/>
            <pc:sldMk cId="3081845504" sldId="294"/>
            <ac:spMk id="16" creationId="{3F994A0E-0633-851D-030E-85208FDA6AE6}"/>
          </ac:spMkLst>
        </pc:spChg>
        <pc:spChg chg="mod">
          <ac:chgData name="Vo Cong Thuc" userId="6bb3f3b6-3072-4a16-bcaa-c22fe87fc628" providerId="ADAL" clId="{D8B09181-C38F-4DE3-98E6-883BD9D04E5B}" dt="2022-12-21T18:15:56.136" v="4511"/>
          <ac:spMkLst>
            <pc:docMk/>
            <pc:sldMk cId="3081845504" sldId="294"/>
            <ac:spMk id="17" creationId="{87ADF980-84A4-1A55-9DA2-27CCAF81C2B0}"/>
          </ac:spMkLst>
        </pc:spChg>
        <pc:spChg chg="mod">
          <ac:chgData name="Vo Cong Thuc" userId="6bb3f3b6-3072-4a16-bcaa-c22fe87fc628" providerId="ADAL" clId="{D8B09181-C38F-4DE3-98E6-883BD9D04E5B}" dt="2022-12-21T18:15:34.614" v="4506" actId="14100"/>
          <ac:spMkLst>
            <pc:docMk/>
            <pc:sldMk cId="3081845504" sldId="294"/>
            <ac:spMk id="21" creationId="{99852DED-C312-E7B7-D6F3-CFB4B84255B4}"/>
          </ac:spMkLst>
        </pc:spChg>
        <pc:spChg chg="del">
          <ac:chgData name="Vo Cong Thuc" userId="6bb3f3b6-3072-4a16-bcaa-c22fe87fc628" providerId="ADAL" clId="{D8B09181-C38F-4DE3-98E6-883BD9D04E5B}" dt="2022-12-21T18:15:42.205" v="4508" actId="478"/>
          <ac:spMkLst>
            <pc:docMk/>
            <pc:sldMk cId="3081845504" sldId="294"/>
            <ac:spMk id="23" creationId="{D799351C-6C94-435A-D0ED-47761BC81366}"/>
          </ac:spMkLst>
        </pc:spChg>
        <pc:spChg chg="mod">
          <ac:chgData name="Vo Cong Thuc" userId="6bb3f3b6-3072-4a16-bcaa-c22fe87fc628" providerId="ADAL" clId="{D8B09181-C38F-4DE3-98E6-883BD9D04E5B}" dt="2022-12-21T18:15:56.136" v="4511"/>
          <ac:spMkLst>
            <pc:docMk/>
            <pc:sldMk cId="3081845504" sldId="294"/>
            <ac:spMk id="24" creationId="{AEBA8341-9190-45E6-A9F3-FFA19973EE98}"/>
          </ac:spMkLst>
        </pc:spChg>
        <pc:spChg chg="mod">
          <ac:chgData name="Vo Cong Thuc" userId="6bb3f3b6-3072-4a16-bcaa-c22fe87fc628" providerId="ADAL" clId="{D8B09181-C38F-4DE3-98E6-883BD9D04E5B}" dt="2022-12-21T18:15:56.136" v="4511"/>
          <ac:spMkLst>
            <pc:docMk/>
            <pc:sldMk cId="3081845504" sldId="294"/>
            <ac:spMk id="26" creationId="{F2AED5D7-BF53-4949-5794-792EFA8C9DAD}"/>
          </ac:spMkLst>
        </pc:spChg>
        <pc:spChg chg="add mod">
          <ac:chgData name="Vo Cong Thuc" userId="6bb3f3b6-3072-4a16-bcaa-c22fe87fc628" providerId="ADAL" clId="{D8B09181-C38F-4DE3-98E6-883BD9D04E5B}" dt="2022-12-21T18:15:56.136" v="4511"/>
          <ac:spMkLst>
            <pc:docMk/>
            <pc:sldMk cId="3081845504" sldId="294"/>
            <ac:spMk id="27" creationId="{5438BAA1-EC0C-F272-71CB-2C9DDE6F104B}"/>
          </ac:spMkLst>
        </pc:spChg>
        <pc:spChg chg="mod">
          <ac:chgData name="Vo Cong Thuc" userId="6bb3f3b6-3072-4a16-bcaa-c22fe87fc628" providerId="ADAL" clId="{D8B09181-C38F-4DE3-98E6-883BD9D04E5B}" dt="2022-12-21T18:15:56.136" v="4511"/>
          <ac:spMkLst>
            <pc:docMk/>
            <pc:sldMk cId="3081845504" sldId="294"/>
            <ac:spMk id="29" creationId="{6FB63BD8-3C9F-3EB6-1DA0-DB5E3E409C91}"/>
          </ac:spMkLst>
        </pc:spChg>
        <pc:spChg chg="mod">
          <ac:chgData name="Vo Cong Thuc" userId="6bb3f3b6-3072-4a16-bcaa-c22fe87fc628" providerId="ADAL" clId="{D8B09181-C38F-4DE3-98E6-883BD9D04E5B}" dt="2022-12-21T18:15:56.136" v="4511"/>
          <ac:spMkLst>
            <pc:docMk/>
            <pc:sldMk cId="3081845504" sldId="294"/>
            <ac:spMk id="30" creationId="{1A0D327D-29CD-63B3-0FDE-D82C84CC9453}"/>
          </ac:spMkLst>
        </pc:spChg>
        <pc:spChg chg="add mod">
          <ac:chgData name="Vo Cong Thuc" userId="6bb3f3b6-3072-4a16-bcaa-c22fe87fc628" providerId="ADAL" clId="{D8B09181-C38F-4DE3-98E6-883BD9D04E5B}" dt="2022-12-21T18:16:39.344" v="4526" actId="2710"/>
          <ac:spMkLst>
            <pc:docMk/>
            <pc:sldMk cId="3081845504" sldId="294"/>
            <ac:spMk id="31" creationId="{14D42E65-7915-B6A1-76DD-2C3C34A61A89}"/>
          </ac:spMkLst>
        </pc:spChg>
        <pc:spChg chg="add mod">
          <ac:chgData name="Vo Cong Thuc" userId="6bb3f3b6-3072-4a16-bcaa-c22fe87fc628" providerId="ADAL" clId="{D8B09181-C38F-4DE3-98E6-883BD9D04E5B}" dt="2022-12-21T18:15:56.136" v="4511"/>
          <ac:spMkLst>
            <pc:docMk/>
            <pc:sldMk cId="3081845504" sldId="294"/>
            <ac:spMk id="32" creationId="{000A98C2-024E-A086-BA2E-907FF9F0D459}"/>
          </ac:spMkLst>
        </pc:spChg>
        <pc:grpChg chg="add mod">
          <ac:chgData name="Vo Cong Thuc" userId="6bb3f3b6-3072-4a16-bcaa-c22fe87fc628" providerId="ADAL" clId="{D8B09181-C38F-4DE3-98E6-883BD9D04E5B}" dt="2022-12-21T18:15:56.136" v="4511"/>
          <ac:grpSpMkLst>
            <pc:docMk/>
            <pc:sldMk cId="3081845504" sldId="294"/>
            <ac:grpSpMk id="15" creationId="{A17A0986-AC77-3626-A27A-382D2408067F}"/>
          </ac:grpSpMkLst>
        </pc:grpChg>
        <pc:grpChg chg="add mod">
          <ac:chgData name="Vo Cong Thuc" userId="6bb3f3b6-3072-4a16-bcaa-c22fe87fc628" providerId="ADAL" clId="{D8B09181-C38F-4DE3-98E6-883BD9D04E5B}" dt="2022-12-21T18:15:56.136" v="4511"/>
          <ac:grpSpMkLst>
            <pc:docMk/>
            <pc:sldMk cId="3081845504" sldId="294"/>
            <ac:grpSpMk id="19" creationId="{5ABCAE17-7723-58AD-88A5-57758272EAF5}"/>
          </ac:grpSpMkLst>
        </pc:grpChg>
        <pc:grpChg chg="add mod">
          <ac:chgData name="Vo Cong Thuc" userId="6bb3f3b6-3072-4a16-bcaa-c22fe87fc628" providerId="ADAL" clId="{D8B09181-C38F-4DE3-98E6-883BD9D04E5B}" dt="2022-12-21T18:15:56.136" v="4511"/>
          <ac:grpSpMkLst>
            <pc:docMk/>
            <pc:sldMk cId="3081845504" sldId="294"/>
            <ac:grpSpMk id="28" creationId="{136B9450-B396-8345-C0B1-461A189479D5}"/>
          </ac:grpSpMkLst>
        </pc:grpChg>
        <pc:picChg chg="del">
          <ac:chgData name="Vo Cong Thuc" userId="6bb3f3b6-3072-4a16-bcaa-c22fe87fc628" providerId="ADAL" clId="{D8B09181-C38F-4DE3-98E6-883BD9D04E5B}" dt="2022-12-21T18:15:41.190" v="4507" actId="478"/>
          <ac:picMkLst>
            <pc:docMk/>
            <pc:sldMk cId="3081845504" sldId="294"/>
            <ac:picMk id="22" creationId="{D0E1CF40-B51C-245E-A866-22D0E1A2AEEE}"/>
          </ac:picMkLst>
        </pc:picChg>
        <pc:picChg chg="del">
          <ac:chgData name="Vo Cong Thuc" userId="6bb3f3b6-3072-4a16-bcaa-c22fe87fc628" providerId="ADAL" clId="{D8B09181-C38F-4DE3-98E6-883BD9D04E5B}" dt="2022-12-21T18:15:42.775" v="4509" actId="478"/>
          <ac:picMkLst>
            <pc:docMk/>
            <pc:sldMk cId="3081845504" sldId="294"/>
            <ac:picMk id="25" creationId="{ED6C5116-B737-5DFF-47F6-1928EED1AEAA}"/>
          </ac:picMkLst>
        </pc:picChg>
      </pc:sldChg>
      <pc:sldChg chg="addSp delSp modSp add mod ord delAnim modNotesTx">
        <pc:chgData name="Vo Cong Thuc" userId="6bb3f3b6-3072-4a16-bcaa-c22fe87fc628" providerId="ADAL" clId="{D8B09181-C38F-4DE3-98E6-883BD9D04E5B}" dt="2022-12-28T18:29:03.839" v="7406" actId="1076"/>
        <pc:sldMkLst>
          <pc:docMk/>
          <pc:sldMk cId="895594002" sldId="295"/>
        </pc:sldMkLst>
        <pc:spChg chg="del">
          <ac:chgData name="Vo Cong Thuc" userId="6bb3f3b6-3072-4a16-bcaa-c22fe87fc628" providerId="ADAL" clId="{D8B09181-C38F-4DE3-98E6-883BD9D04E5B}" dt="2022-12-21T18:34:07.898" v="5151" actId="478"/>
          <ac:spMkLst>
            <pc:docMk/>
            <pc:sldMk cId="895594002" sldId="295"/>
            <ac:spMk id="2" creationId="{63457957-42FE-9EEC-EC6C-7ED704E5AC87}"/>
          </ac:spMkLst>
        </pc:spChg>
        <pc:spChg chg="del">
          <ac:chgData name="Vo Cong Thuc" userId="6bb3f3b6-3072-4a16-bcaa-c22fe87fc628" providerId="ADAL" clId="{D8B09181-C38F-4DE3-98E6-883BD9D04E5B}" dt="2022-12-21T18:34:07.898" v="5151" actId="478"/>
          <ac:spMkLst>
            <pc:docMk/>
            <pc:sldMk cId="895594002" sldId="295"/>
            <ac:spMk id="3" creationId="{43A6B22A-7567-5FB4-E821-4E908CC55C5C}"/>
          </ac:spMkLst>
        </pc:spChg>
        <pc:spChg chg="del">
          <ac:chgData name="Vo Cong Thuc" userId="6bb3f3b6-3072-4a16-bcaa-c22fe87fc628" providerId="ADAL" clId="{D8B09181-C38F-4DE3-98E6-883BD9D04E5B}" dt="2022-12-21T18:34:07.898" v="5151" actId="478"/>
          <ac:spMkLst>
            <pc:docMk/>
            <pc:sldMk cId="895594002" sldId="295"/>
            <ac:spMk id="4" creationId="{32D830B2-3593-9FA2-B644-8FC4763BD106}"/>
          </ac:spMkLst>
        </pc:spChg>
        <pc:spChg chg="del">
          <ac:chgData name="Vo Cong Thuc" userId="6bb3f3b6-3072-4a16-bcaa-c22fe87fc628" providerId="ADAL" clId="{D8B09181-C38F-4DE3-98E6-883BD9D04E5B}" dt="2022-12-21T18:34:07.898" v="5151" actId="478"/>
          <ac:spMkLst>
            <pc:docMk/>
            <pc:sldMk cId="895594002" sldId="295"/>
            <ac:spMk id="5" creationId="{E7584EE2-69F4-9428-75FF-68CA71A7AF56}"/>
          </ac:spMkLst>
        </pc:spChg>
        <pc:spChg chg="del">
          <ac:chgData name="Vo Cong Thuc" userId="6bb3f3b6-3072-4a16-bcaa-c22fe87fc628" providerId="ADAL" clId="{D8B09181-C38F-4DE3-98E6-883BD9D04E5B}" dt="2022-12-21T18:34:07.898" v="5151" actId="478"/>
          <ac:spMkLst>
            <pc:docMk/>
            <pc:sldMk cId="895594002" sldId="295"/>
            <ac:spMk id="6" creationId="{D113DF72-3A78-D8FB-F391-89C9886D745B}"/>
          </ac:spMkLst>
        </pc:spChg>
        <pc:spChg chg="del">
          <ac:chgData name="Vo Cong Thuc" userId="6bb3f3b6-3072-4a16-bcaa-c22fe87fc628" providerId="ADAL" clId="{D8B09181-C38F-4DE3-98E6-883BD9D04E5B}" dt="2022-12-21T18:34:07.898" v="5151" actId="478"/>
          <ac:spMkLst>
            <pc:docMk/>
            <pc:sldMk cId="895594002" sldId="295"/>
            <ac:spMk id="7" creationId="{209E7668-D739-8FEE-9D0F-23BF4400002C}"/>
          </ac:spMkLst>
        </pc:spChg>
        <pc:spChg chg="del">
          <ac:chgData name="Vo Cong Thuc" userId="6bb3f3b6-3072-4a16-bcaa-c22fe87fc628" providerId="ADAL" clId="{D8B09181-C38F-4DE3-98E6-883BD9D04E5B}" dt="2022-12-21T18:34:07.898" v="5151" actId="478"/>
          <ac:spMkLst>
            <pc:docMk/>
            <pc:sldMk cId="895594002" sldId="295"/>
            <ac:spMk id="9" creationId="{EE93C0B9-ED01-2985-95AD-96D55D325D3D}"/>
          </ac:spMkLst>
        </pc:spChg>
        <pc:spChg chg="del">
          <ac:chgData name="Vo Cong Thuc" userId="6bb3f3b6-3072-4a16-bcaa-c22fe87fc628" providerId="ADAL" clId="{D8B09181-C38F-4DE3-98E6-883BD9D04E5B}" dt="2022-12-21T18:34:07.898" v="5151" actId="478"/>
          <ac:spMkLst>
            <pc:docMk/>
            <pc:sldMk cId="895594002" sldId="295"/>
            <ac:spMk id="11" creationId="{22061066-1784-471A-94F3-51F50B3BFF64}"/>
          </ac:spMkLst>
        </pc:spChg>
        <pc:spChg chg="del">
          <ac:chgData name="Vo Cong Thuc" userId="6bb3f3b6-3072-4a16-bcaa-c22fe87fc628" providerId="ADAL" clId="{D8B09181-C38F-4DE3-98E6-883BD9D04E5B}" dt="2022-12-21T18:34:07.898" v="5151" actId="478"/>
          <ac:spMkLst>
            <pc:docMk/>
            <pc:sldMk cId="895594002" sldId="295"/>
            <ac:spMk id="13" creationId="{BE34AF11-72D5-E5FA-42E3-B5A85CCB8BED}"/>
          </ac:spMkLst>
        </pc:spChg>
        <pc:spChg chg="del">
          <ac:chgData name="Vo Cong Thuc" userId="6bb3f3b6-3072-4a16-bcaa-c22fe87fc628" providerId="ADAL" clId="{D8B09181-C38F-4DE3-98E6-883BD9D04E5B}" dt="2022-12-21T18:34:07.898" v="5151" actId="478"/>
          <ac:spMkLst>
            <pc:docMk/>
            <pc:sldMk cId="895594002" sldId="295"/>
            <ac:spMk id="27" creationId="{5438BAA1-EC0C-F272-71CB-2C9DDE6F104B}"/>
          </ac:spMkLst>
        </pc:spChg>
        <pc:spChg chg="del">
          <ac:chgData name="Vo Cong Thuc" userId="6bb3f3b6-3072-4a16-bcaa-c22fe87fc628" providerId="ADAL" clId="{D8B09181-C38F-4DE3-98E6-883BD9D04E5B}" dt="2022-12-21T18:34:07.898" v="5151" actId="478"/>
          <ac:spMkLst>
            <pc:docMk/>
            <pc:sldMk cId="895594002" sldId="295"/>
            <ac:spMk id="31" creationId="{14D42E65-7915-B6A1-76DD-2C3C34A61A89}"/>
          </ac:spMkLst>
        </pc:spChg>
        <pc:spChg chg="del">
          <ac:chgData name="Vo Cong Thuc" userId="6bb3f3b6-3072-4a16-bcaa-c22fe87fc628" providerId="ADAL" clId="{D8B09181-C38F-4DE3-98E6-883BD9D04E5B}" dt="2022-12-21T18:34:07.898" v="5151" actId="478"/>
          <ac:spMkLst>
            <pc:docMk/>
            <pc:sldMk cId="895594002" sldId="295"/>
            <ac:spMk id="32" creationId="{000A98C2-024E-A086-BA2E-907FF9F0D459}"/>
          </ac:spMkLst>
        </pc:spChg>
        <pc:grpChg chg="del">
          <ac:chgData name="Vo Cong Thuc" userId="6bb3f3b6-3072-4a16-bcaa-c22fe87fc628" providerId="ADAL" clId="{D8B09181-C38F-4DE3-98E6-883BD9D04E5B}" dt="2022-12-21T18:34:07.898" v="5151" actId="478"/>
          <ac:grpSpMkLst>
            <pc:docMk/>
            <pc:sldMk cId="895594002" sldId="295"/>
            <ac:grpSpMk id="15" creationId="{A17A0986-AC77-3626-A27A-382D2408067F}"/>
          </ac:grpSpMkLst>
        </pc:grpChg>
        <pc:grpChg chg="del">
          <ac:chgData name="Vo Cong Thuc" userId="6bb3f3b6-3072-4a16-bcaa-c22fe87fc628" providerId="ADAL" clId="{D8B09181-C38F-4DE3-98E6-883BD9D04E5B}" dt="2022-12-21T18:34:07.898" v="5151" actId="478"/>
          <ac:grpSpMkLst>
            <pc:docMk/>
            <pc:sldMk cId="895594002" sldId="295"/>
            <ac:grpSpMk id="19" creationId="{5ABCAE17-7723-58AD-88A5-57758272EAF5}"/>
          </ac:grpSpMkLst>
        </pc:grpChg>
        <pc:grpChg chg="del">
          <ac:chgData name="Vo Cong Thuc" userId="6bb3f3b6-3072-4a16-bcaa-c22fe87fc628" providerId="ADAL" clId="{D8B09181-C38F-4DE3-98E6-883BD9D04E5B}" dt="2022-12-21T18:34:07.898" v="5151" actId="478"/>
          <ac:grpSpMkLst>
            <pc:docMk/>
            <pc:sldMk cId="895594002" sldId="295"/>
            <ac:grpSpMk id="28" creationId="{136B9450-B396-8345-C0B1-461A189479D5}"/>
          </ac:grpSpMkLst>
        </pc:grpChg>
        <pc:picChg chg="add mod">
          <ac:chgData name="Vo Cong Thuc" userId="6bb3f3b6-3072-4a16-bcaa-c22fe87fc628" providerId="ADAL" clId="{D8B09181-C38F-4DE3-98E6-883BD9D04E5B}" dt="2022-12-28T18:29:03.839" v="7406" actId="1076"/>
          <ac:picMkLst>
            <pc:docMk/>
            <pc:sldMk cId="895594002" sldId="295"/>
            <ac:picMk id="3" creationId="{AAE002E0-D96C-5E8C-355A-F82350DA8338}"/>
          </ac:picMkLst>
        </pc:picChg>
        <pc:picChg chg="add mod">
          <ac:chgData name="Vo Cong Thuc" userId="6bb3f3b6-3072-4a16-bcaa-c22fe87fc628" providerId="ADAL" clId="{D8B09181-C38F-4DE3-98E6-883BD9D04E5B}" dt="2022-12-28T18:29:03.839" v="7406" actId="1076"/>
          <ac:picMkLst>
            <pc:docMk/>
            <pc:sldMk cId="895594002" sldId="295"/>
            <ac:picMk id="5" creationId="{6F1B124F-243B-28E0-B10D-8F41F5DAF114}"/>
          </ac:picMkLst>
        </pc:picChg>
        <pc:picChg chg="add mod">
          <ac:chgData name="Vo Cong Thuc" userId="6bb3f3b6-3072-4a16-bcaa-c22fe87fc628" providerId="ADAL" clId="{D8B09181-C38F-4DE3-98E6-883BD9D04E5B}" dt="2022-12-28T18:29:03.839" v="7406" actId="1076"/>
          <ac:picMkLst>
            <pc:docMk/>
            <pc:sldMk cId="895594002" sldId="295"/>
            <ac:picMk id="7" creationId="{622EA0DF-344D-30F5-8DF2-D73B0138E721}"/>
          </ac:picMkLst>
        </pc:picChg>
        <pc:picChg chg="add mod">
          <ac:chgData name="Vo Cong Thuc" userId="6bb3f3b6-3072-4a16-bcaa-c22fe87fc628" providerId="ADAL" clId="{D8B09181-C38F-4DE3-98E6-883BD9D04E5B}" dt="2022-12-28T18:29:03.839" v="7406" actId="1076"/>
          <ac:picMkLst>
            <pc:docMk/>
            <pc:sldMk cId="895594002" sldId="295"/>
            <ac:picMk id="9" creationId="{152034FC-3433-A089-3343-4DD4C39F087F}"/>
          </ac:picMkLst>
        </pc:picChg>
        <pc:picChg chg="add mod">
          <ac:chgData name="Vo Cong Thuc" userId="6bb3f3b6-3072-4a16-bcaa-c22fe87fc628" providerId="ADAL" clId="{D8B09181-C38F-4DE3-98E6-883BD9D04E5B}" dt="2022-12-28T18:29:03.839" v="7406" actId="1076"/>
          <ac:picMkLst>
            <pc:docMk/>
            <pc:sldMk cId="895594002" sldId="295"/>
            <ac:picMk id="11" creationId="{8B0E7D5D-B53B-590C-0813-60FDC12DF39E}"/>
          </ac:picMkLst>
        </pc:picChg>
        <pc:picChg chg="add del mod">
          <ac:chgData name="Vo Cong Thuc" userId="6bb3f3b6-3072-4a16-bcaa-c22fe87fc628" providerId="ADAL" clId="{D8B09181-C38F-4DE3-98E6-883BD9D04E5B}" dt="2022-12-28T18:24:12.820" v="7378" actId="478"/>
          <ac:picMkLst>
            <pc:docMk/>
            <pc:sldMk cId="895594002" sldId="295"/>
            <ac:picMk id="3074" creationId="{91F6E71F-C060-672B-3A2E-3C853494D487}"/>
          </ac:picMkLst>
        </pc:picChg>
      </pc:sldChg>
      <pc:sldChg chg="addSp delSp modSp add mod modNotesTx">
        <pc:chgData name="Vo Cong Thuc" userId="6bb3f3b6-3072-4a16-bcaa-c22fe87fc628" providerId="ADAL" clId="{D8B09181-C38F-4DE3-98E6-883BD9D04E5B}" dt="2022-12-21T19:39:04.043" v="5649"/>
        <pc:sldMkLst>
          <pc:docMk/>
          <pc:sldMk cId="727222359" sldId="296"/>
        </pc:sldMkLst>
        <pc:spChg chg="add mod">
          <ac:chgData name="Vo Cong Thuc" userId="6bb3f3b6-3072-4a16-bcaa-c22fe87fc628" providerId="ADAL" clId="{D8B09181-C38F-4DE3-98E6-883BD9D04E5B}" dt="2022-12-21T19:38:19.357" v="5643" actId="255"/>
          <ac:spMkLst>
            <pc:docMk/>
            <pc:sldMk cId="727222359" sldId="296"/>
            <ac:spMk id="5" creationId="{C0350C5F-F334-8558-79A5-12B183783BD7}"/>
          </ac:spMkLst>
        </pc:spChg>
        <pc:spChg chg="add mod">
          <ac:chgData name="Vo Cong Thuc" userId="6bb3f3b6-3072-4a16-bcaa-c22fe87fc628" providerId="ADAL" clId="{D8B09181-C38F-4DE3-98E6-883BD9D04E5B}" dt="2022-12-21T19:38:38.785" v="5647" actId="255"/>
          <ac:spMkLst>
            <pc:docMk/>
            <pc:sldMk cId="727222359" sldId="296"/>
            <ac:spMk id="6" creationId="{93C0E4A6-1896-424F-4B16-19CF71375721}"/>
          </ac:spMkLst>
        </pc:spChg>
        <pc:spChg chg="add mod">
          <ac:chgData name="Vo Cong Thuc" userId="6bb3f3b6-3072-4a16-bcaa-c22fe87fc628" providerId="ADAL" clId="{D8B09181-C38F-4DE3-98E6-883BD9D04E5B}" dt="2022-12-21T19:38:27.274" v="5644" actId="255"/>
          <ac:spMkLst>
            <pc:docMk/>
            <pc:sldMk cId="727222359" sldId="296"/>
            <ac:spMk id="8" creationId="{3A0AE618-3EC0-3D02-4389-F14AFA94C3CA}"/>
          </ac:spMkLst>
        </pc:spChg>
        <pc:spChg chg="add mod">
          <ac:chgData name="Vo Cong Thuc" userId="6bb3f3b6-3072-4a16-bcaa-c22fe87fc628" providerId="ADAL" clId="{D8B09181-C38F-4DE3-98E6-883BD9D04E5B}" dt="2022-12-21T19:38:46.141" v="5648" actId="255"/>
          <ac:spMkLst>
            <pc:docMk/>
            <pc:sldMk cId="727222359" sldId="296"/>
            <ac:spMk id="11" creationId="{12EC65F1-7E45-7DE5-20F9-CA112C5E45B2}"/>
          </ac:spMkLst>
        </pc:spChg>
        <pc:spChg chg="mod">
          <ac:chgData name="Vo Cong Thuc" userId="6bb3f3b6-3072-4a16-bcaa-c22fe87fc628" providerId="ADAL" clId="{D8B09181-C38F-4DE3-98E6-883BD9D04E5B}" dt="2022-12-21T19:37:33.998" v="5636" actId="14100"/>
          <ac:spMkLst>
            <pc:docMk/>
            <pc:sldMk cId="727222359" sldId="296"/>
            <ac:spMk id="21" creationId="{99852DED-C312-E7B7-D6F3-CFB4B84255B4}"/>
          </ac:spMkLst>
        </pc:spChg>
        <pc:grpChg chg="add mod">
          <ac:chgData name="Vo Cong Thuc" userId="6bb3f3b6-3072-4a16-bcaa-c22fe87fc628" providerId="ADAL" clId="{D8B09181-C38F-4DE3-98E6-883BD9D04E5B}" dt="2022-12-21T19:37:59.545" v="5640" actId="1076"/>
          <ac:grpSpMkLst>
            <pc:docMk/>
            <pc:sldMk cId="727222359" sldId="296"/>
            <ac:grpSpMk id="2" creationId="{2A2F6E01-0A17-0E20-01E4-1E6239040468}"/>
          </ac:grpSpMkLst>
        </pc:grpChg>
        <pc:grpChg chg="add mod">
          <ac:chgData name="Vo Cong Thuc" userId="6bb3f3b6-3072-4a16-bcaa-c22fe87fc628" providerId="ADAL" clId="{D8B09181-C38F-4DE3-98E6-883BD9D04E5B}" dt="2022-12-21T19:37:49.123" v="5637"/>
          <ac:grpSpMkLst>
            <pc:docMk/>
            <pc:sldMk cId="727222359" sldId="296"/>
            <ac:grpSpMk id="4" creationId="{B037C452-142D-C0E1-69A0-CE2B5BDC4963}"/>
          </ac:grpSpMkLst>
        </pc:grpChg>
        <pc:picChg chg="del">
          <ac:chgData name="Vo Cong Thuc" userId="6bb3f3b6-3072-4a16-bcaa-c22fe87fc628" providerId="ADAL" clId="{D8B09181-C38F-4DE3-98E6-883BD9D04E5B}" dt="2022-12-21T19:37:18.239" v="5578" actId="478"/>
          <ac:picMkLst>
            <pc:docMk/>
            <pc:sldMk cId="727222359" sldId="296"/>
            <ac:picMk id="3074" creationId="{91F6E71F-C060-672B-3A2E-3C853494D487}"/>
          </ac:picMkLst>
        </pc:picChg>
        <pc:cxnChg chg="add mod">
          <ac:chgData name="Vo Cong Thuc" userId="6bb3f3b6-3072-4a16-bcaa-c22fe87fc628" providerId="ADAL" clId="{D8B09181-C38F-4DE3-98E6-883BD9D04E5B}" dt="2022-12-21T19:37:49.123" v="5637"/>
          <ac:cxnSpMkLst>
            <pc:docMk/>
            <pc:sldMk cId="727222359" sldId="296"/>
            <ac:cxnSpMk id="3" creationId="{2B44C091-AB79-4A58-BB19-6948C9B30B4E}"/>
          </ac:cxnSpMkLst>
        </pc:cxnChg>
        <pc:cxnChg chg="add mod">
          <ac:chgData name="Vo Cong Thuc" userId="6bb3f3b6-3072-4a16-bcaa-c22fe87fc628" providerId="ADAL" clId="{D8B09181-C38F-4DE3-98E6-883BD9D04E5B}" dt="2022-12-21T19:37:49.123" v="5637"/>
          <ac:cxnSpMkLst>
            <pc:docMk/>
            <pc:sldMk cId="727222359" sldId="296"/>
            <ac:cxnSpMk id="7" creationId="{90B36D4E-5310-C3AC-973F-BD25FFD8889F}"/>
          </ac:cxnSpMkLst>
        </pc:cxnChg>
        <pc:cxnChg chg="add mod">
          <ac:chgData name="Vo Cong Thuc" userId="6bb3f3b6-3072-4a16-bcaa-c22fe87fc628" providerId="ADAL" clId="{D8B09181-C38F-4DE3-98E6-883BD9D04E5B}" dt="2022-12-21T19:37:49.123" v="5637"/>
          <ac:cxnSpMkLst>
            <pc:docMk/>
            <pc:sldMk cId="727222359" sldId="296"/>
            <ac:cxnSpMk id="9" creationId="{D2F73789-89C5-109E-2389-4D3BF65324EA}"/>
          </ac:cxnSpMkLst>
        </pc:cxnChg>
        <pc:cxnChg chg="add mod">
          <ac:chgData name="Vo Cong Thuc" userId="6bb3f3b6-3072-4a16-bcaa-c22fe87fc628" providerId="ADAL" clId="{D8B09181-C38F-4DE3-98E6-883BD9D04E5B}" dt="2022-12-21T19:37:49.123" v="5637"/>
          <ac:cxnSpMkLst>
            <pc:docMk/>
            <pc:sldMk cId="727222359" sldId="296"/>
            <ac:cxnSpMk id="10" creationId="{89365724-561D-FE66-9E06-EE14AADFF5FE}"/>
          </ac:cxnSpMkLst>
        </pc:cxnChg>
      </pc:sldChg>
      <pc:sldChg chg="addSp delSp modSp add mod delAnim modAnim modNotesTx">
        <pc:chgData name="Vo Cong Thuc" userId="6bb3f3b6-3072-4a16-bcaa-c22fe87fc628" providerId="ADAL" clId="{D8B09181-C38F-4DE3-98E6-883BD9D04E5B}" dt="2022-12-28T18:54:10.244" v="7409" actId="20577"/>
        <pc:sldMkLst>
          <pc:docMk/>
          <pc:sldMk cId="2790517965" sldId="297"/>
        </pc:sldMkLst>
        <pc:spChg chg="add mod">
          <ac:chgData name="Vo Cong Thuc" userId="6bb3f3b6-3072-4a16-bcaa-c22fe87fc628" providerId="ADAL" clId="{D8B09181-C38F-4DE3-98E6-883BD9D04E5B}" dt="2022-12-21T20:29:54.680" v="5924" actId="1076"/>
          <ac:spMkLst>
            <pc:docMk/>
            <pc:sldMk cId="2790517965" sldId="297"/>
            <ac:spMk id="14" creationId="{04E3F4A2-1D2F-7955-CE52-A2D4F3453580}"/>
          </ac:spMkLst>
        </pc:spChg>
        <pc:spChg chg="add del mod">
          <ac:chgData name="Vo Cong Thuc" userId="6bb3f3b6-3072-4a16-bcaa-c22fe87fc628" providerId="ADAL" clId="{D8B09181-C38F-4DE3-98E6-883BD9D04E5B}" dt="2022-12-21T20:20:20.987" v="5763" actId="478"/>
          <ac:spMkLst>
            <pc:docMk/>
            <pc:sldMk cId="2790517965" sldId="297"/>
            <ac:spMk id="15" creationId="{91EFBA31-66BC-F4EA-6001-435F5A077967}"/>
          </ac:spMkLst>
        </pc:spChg>
        <pc:spChg chg="add mod">
          <ac:chgData name="Vo Cong Thuc" userId="6bb3f3b6-3072-4a16-bcaa-c22fe87fc628" providerId="ADAL" clId="{D8B09181-C38F-4DE3-98E6-883BD9D04E5B}" dt="2022-12-21T20:30:09.749" v="5926" actId="1076"/>
          <ac:spMkLst>
            <pc:docMk/>
            <pc:sldMk cId="2790517965" sldId="297"/>
            <ac:spMk id="17" creationId="{894FD596-74B6-61EB-72DD-BDC7A1418623}"/>
          </ac:spMkLst>
        </pc:spChg>
        <pc:spChg chg="add del mod">
          <ac:chgData name="Vo Cong Thuc" userId="6bb3f3b6-3072-4a16-bcaa-c22fe87fc628" providerId="ADAL" clId="{D8B09181-C38F-4DE3-98E6-883BD9D04E5B}" dt="2022-12-21T20:22:25.922" v="5826" actId="478"/>
          <ac:spMkLst>
            <pc:docMk/>
            <pc:sldMk cId="2790517965" sldId="297"/>
            <ac:spMk id="19" creationId="{141E855F-764F-F3AC-B125-B39766C544D8}"/>
          </ac:spMkLst>
        </pc:spChg>
        <pc:spChg chg="mod">
          <ac:chgData name="Vo Cong Thuc" userId="6bb3f3b6-3072-4a16-bcaa-c22fe87fc628" providerId="ADAL" clId="{D8B09181-C38F-4DE3-98E6-883BD9D04E5B}" dt="2022-12-21T20:18:57.787" v="5700" actId="14100"/>
          <ac:spMkLst>
            <pc:docMk/>
            <pc:sldMk cId="2790517965" sldId="297"/>
            <ac:spMk id="21" creationId="{99852DED-C312-E7B7-D6F3-CFB4B84255B4}"/>
          </ac:spMkLst>
        </pc:spChg>
        <pc:spChg chg="add mod">
          <ac:chgData name="Vo Cong Thuc" userId="6bb3f3b6-3072-4a16-bcaa-c22fe87fc628" providerId="ADAL" clId="{D8B09181-C38F-4DE3-98E6-883BD9D04E5B}" dt="2022-12-28T17:37:06.855" v="7330" actId="1076"/>
          <ac:spMkLst>
            <pc:docMk/>
            <pc:sldMk cId="2790517965" sldId="297"/>
            <ac:spMk id="30" creationId="{839D3B63-891B-9121-EF4A-861422446AB3}"/>
          </ac:spMkLst>
        </pc:spChg>
        <pc:spChg chg="add mod">
          <ac:chgData name="Vo Cong Thuc" userId="6bb3f3b6-3072-4a16-bcaa-c22fe87fc628" providerId="ADAL" clId="{D8B09181-C38F-4DE3-98E6-883BD9D04E5B}" dt="2022-12-21T20:29:38.884" v="5922" actId="1076"/>
          <ac:spMkLst>
            <pc:docMk/>
            <pc:sldMk cId="2790517965" sldId="297"/>
            <ac:spMk id="31" creationId="{04C0BACE-A5AF-B4FF-B415-FF5809E3F0FF}"/>
          </ac:spMkLst>
        </pc:spChg>
        <pc:spChg chg="add mod">
          <ac:chgData name="Vo Cong Thuc" userId="6bb3f3b6-3072-4a16-bcaa-c22fe87fc628" providerId="ADAL" clId="{D8B09181-C38F-4DE3-98E6-883BD9D04E5B}" dt="2022-12-21T20:29:15.764" v="5920" actId="1076"/>
          <ac:spMkLst>
            <pc:docMk/>
            <pc:sldMk cId="2790517965" sldId="297"/>
            <ac:spMk id="33" creationId="{8BC224E1-7CED-D028-B040-56DD697D0714}"/>
          </ac:spMkLst>
        </pc:spChg>
        <pc:grpChg chg="del">
          <ac:chgData name="Vo Cong Thuc" userId="6bb3f3b6-3072-4a16-bcaa-c22fe87fc628" providerId="ADAL" clId="{D8B09181-C38F-4DE3-98E6-883BD9D04E5B}" dt="2022-12-21T20:19:00.020" v="5701" actId="478"/>
          <ac:grpSpMkLst>
            <pc:docMk/>
            <pc:sldMk cId="2790517965" sldId="297"/>
            <ac:grpSpMk id="2" creationId="{2A2F6E01-0A17-0E20-01E4-1E6239040468}"/>
          </ac:grpSpMkLst>
        </pc:grpChg>
        <pc:picChg chg="add mod">
          <ac:chgData name="Vo Cong Thuc" userId="6bb3f3b6-3072-4a16-bcaa-c22fe87fc628" providerId="ADAL" clId="{D8B09181-C38F-4DE3-98E6-883BD9D04E5B}" dt="2022-12-28T17:36:49.792" v="7312" actId="1076"/>
          <ac:picMkLst>
            <pc:docMk/>
            <pc:sldMk cId="2790517965" sldId="297"/>
            <ac:picMk id="2" creationId="{0D9F339E-5103-A7FE-CEBA-A5BFE55D5507}"/>
          </ac:picMkLst>
        </pc:picChg>
        <pc:picChg chg="add del mod">
          <ac:chgData name="Vo Cong Thuc" userId="6bb3f3b6-3072-4a16-bcaa-c22fe87fc628" providerId="ADAL" clId="{D8B09181-C38F-4DE3-98E6-883BD9D04E5B}" dt="2022-12-21T20:19:27.705" v="5704" actId="478"/>
          <ac:picMkLst>
            <pc:docMk/>
            <pc:sldMk cId="2790517965" sldId="297"/>
            <ac:picMk id="12" creationId="{42A93266-FF8A-BB75-D25C-162FFF806D0E}"/>
          </ac:picMkLst>
        </pc:picChg>
        <pc:picChg chg="add del mod">
          <ac:chgData name="Vo Cong Thuc" userId="6bb3f3b6-3072-4a16-bcaa-c22fe87fc628" providerId="ADAL" clId="{D8B09181-C38F-4DE3-98E6-883BD9D04E5B}" dt="2022-12-21T20:21:12.241" v="5768" actId="478"/>
          <ac:picMkLst>
            <pc:docMk/>
            <pc:sldMk cId="2790517965" sldId="297"/>
            <ac:picMk id="13" creationId="{C95EDB5F-F91F-2C68-F91A-2C9B9EE6CE83}"/>
          </ac:picMkLst>
        </pc:picChg>
        <pc:picChg chg="add mod">
          <ac:chgData name="Vo Cong Thuc" userId="6bb3f3b6-3072-4a16-bcaa-c22fe87fc628" providerId="ADAL" clId="{D8B09181-C38F-4DE3-98E6-883BD9D04E5B}" dt="2022-12-21T20:29:44.750" v="5923" actId="1076"/>
          <ac:picMkLst>
            <pc:docMk/>
            <pc:sldMk cId="2790517965" sldId="297"/>
            <ac:picMk id="25" creationId="{316EAA19-4F8C-27DD-D764-9E03B38B8BC5}"/>
          </ac:picMkLst>
        </pc:picChg>
        <pc:picChg chg="add mod">
          <ac:chgData name="Vo Cong Thuc" userId="6bb3f3b6-3072-4a16-bcaa-c22fe87fc628" providerId="ADAL" clId="{D8B09181-C38F-4DE3-98E6-883BD9D04E5B}" dt="2022-12-21T20:30:03.941" v="5925" actId="1076"/>
          <ac:picMkLst>
            <pc:docMk/>
            <pc:sldMk cId="2790517965" sldId="297"/>
            <ac:picMk id="27" creationId="{03CBBA99-6301-137D-D783-DBEFF3DC620A}"/>
          </ac:picMkLst>
        </pc:picChg>
        <pc:picChg chg="add del mod">
          <ac:chgData name="Vo Cong Thuc" userId="6bb3f3b6-3072-4a16-bcaa-c22fe87fc628" providerId="ADAL" clId="{D8B09181-C38F-4DE3-98E6-883BD9D04E5B}" dt="2022-12-28T17:36:41.983" v="7310" actId="478"/>
          <ac:picMkLst>
            <pc:docMk/>
            <pc:sldMk cId="2790517965" sldId="297"/>
            <ac:picMk id="29" creationId="{3D6D262C-526E-B9E5-B01F-26D67EC5BD52}"/>
          </ac:picMkLst>
        </pc:picChg>
        <pc:picChg chg="add mod">
          <ac:chgData name="Vo Cong Thuc" userId="6bb3f3b6-3072-4a16-bcaa-c22fe87fc628" providerId="ADAL" clId="{D8B09181-C38F-4DE3-98E6-883BD9D04E5B}" dt="2022-12-21T20:28:54.079" v="5906" actId="1076"/>
          <ac:picMkLst>
            <pc:docMk/>
            <pc:sldMk cId="2790517965" sldId="297"/>
            <ac:picMk id="32" creationId="{B15D1AB0-D33A-1CEF-E60D-D02B885A0F7A}"/>
          </ac:picMkLst>
        </pc:picChg>
        <pc:picChg chg="add mod">
          <ac:chgData name="Vo Cong Thuc" userId="6bb3f3b6-3072-4a16-bcaa-c22fe87fc628" providerId="ADAL" clId="{D8B09181-C38F-4DE3-98E6-883BD9D04E5B}" dt="2022-12-21T20:29:30.156" v="5921" actId="1076"/>
          <ac:picMkLst>
            <pc:docMk/>
            <pc:sldMk cId="2790517965" sldId="297"/>
            <ac:picMk id="5122" creationId="{E985BAAD-527A-739E-6ACB-47ABA852B09F}"/>
          </ac:picMkLst>
        </pc:picChg>
        <pc:cxnChg chg="add mod">
          <ac:chgData name="Vo Cong Thuc" userId="6bb3f3b6-3072-4a16-bcaa-c22fe87fc628" providerId="ADAL" clId="{D8B09181-C38F-4DE3-98E6-883BD9D04E5B}" dt="2022-12-21T20:29:54.680" v="5924" actId="1076"/>
          <ac:cxnSpMkLst>
            <pc:docMk/>
            <pc:sldMk cId="2790517965" sldId="297"/>
            <ac:cxnSpMk id="16" creationId="{A5F35CE6-339F-3611-2D12-79AA01EBA260}"/>
          </ac:cxnSpMkLst>
        </pc:cxnChg>
        <pc:cxnChg chg="add mod">
          <ac:chgData name="Vo Cong Thuc" userId="6bb3f3b6-3072-4a16-bcaa-c22fe87fc628" providerId="ADAL" clId="{D8B09181-C38F-4DE3-98E6-883BD9D04E5B}" dt="2022-12-21T20:30:13.854" v="5927" actId="1076"/>
          <ac:cxnSpMkLst>
            <pc:docMk/>
            <pc:sldMk cId="2790517965" sldId="297"/>
            <ac:cxnSpMk id="22" creationId="{F041E8E8-F70C-D271-C889-934D2DE24B66}"/>
          </ac:cxnSpMkLst>
        </pc:cxnChg>
      </pc:sldChg>
      <pc:sldChg chg="addSp delSp modSp add mod delAnim modAnim modNotesTx">
        <pc:chgData name="Vo Cong Thuc" userId="6bb3f3b6-3072-4a16-bcaa-c22fe87fc628" providerId="ADAL" clId="{D8B09181-C38F-4DE3-98E6-883BD9D04E5B}" dt="2022-12-21T20:59:18.476" v="6234" actId="1076"/>
        <pc:sldMkLst>
          <pc:docMk/>
          <pc:sldMk cId="341284787" sldId="298"/>
        </pc:sldMkLst>
        <pc:spChg chg="add mod">
          <ac:chgData name="Vo Cong Thuc" userId="6bb3f3b6-3072-4a16-bcaa-c22fe87fc628" providerId="ADAL" clId="{D8B09181-C38F-4DE3-98E6-883BD9D04E5B}" dt="2022-12-21T20:48:29.631" v="6024" actId="1076"/>
          <ac:spMkLst>
            <pc:docMk/>
            <pc:sldMk cId="341284787" sldId="298"/>
            <ac:spMk id="2" creationId="{294C44FE-E368-B03D-C84D-E5AA0686622D}"/>
          </ac:spMkLst>
        </pc:spChg>
        <pc:spChg chg="add mod">
          <ac:chgData name="Vo Cong Thuc" userId="6bb3f3b6-3072-4a16-bcaa-c22fe87fc628" providerId="ADAL" clId="{D8B09181-C38F-4DE3-98E6-883BD9D04E5B}" dt="2022-12-21T20:48:29.631" v="6024" actId="1076"/>
          <ac:spMkLst>
            <pc:docMk/>
            <pc:sldMk cId="341284787" sldId="298"/>
            <ac:spMk id="3" creationId="{06D3DF98-DDF5-2FA2-D00B-D58C6CB528F9}"/>
          </ac:spMkLst>
        </pc:spChg>
        <pc:spChg chg="add mod">
          <ac:chgData name="Vo Cong Thuc" userId="6bb3f3b6-3072-4a16-bcaa-c22fe87fc628" providerId="ADAL" clId="{D8B09181-C38F-4DE3-98E6-883BD9D04E5B}" dt="2022-12-21T20:49:31.207" v="6046" actId="1076"/>
          <ac:spMkLst>
            <pc:docMk/>
            <pc:sldMk cId="341284787" sldId="298"/>
            <ac:spMk id="4" creationId="{C8F3EB88-B58E-A093-0489-ABC47E20F058}"/>
          </ac:spMkLst>
        </pc:spChg>
        <pc:spChg chg="add mod">
          <ac:chgData name="Vo Cong Thuc" userId="6bb3f3b6-3072-4a16-bcaa-c22fe87fc628" providerId="ADAL" clId="{D8B09181-C38F-4DE3-98E6-883BD9D04E5B}" dt="2022-12-21T20:49:27.304" v="6045" actId="1076"/>
          <ac:spMkLst>
            <pc:docMk/>
            <pc:sldMk cId="341284787" sldId="298"/>
            <ac:spMk id="5" creationId="{223C0F2B-EAFD-F079-770D-50400D06F9DA}"/>
          </ac:spMkLst>
        </pc:spChg>
        <pc:spChg chg="add mod">
          <ac:chgData name="Vo Cong Thuc" userId="6bb3f3b6-3072-4a16-bcaa-c22fe87fc628" providerId="ADAL" clId="{D8B09181-C38F-4DE3-98E6-883BD9D04E5B}" dt="2022-12-21T20:48:29.631" v="6024" actId="1076"/>
          <ac:spMkLst>
            <pc:docMk/>
            <pc:sldMk cId="341284787" sldId="298"/>
            <ac:spMk id="6" creationId="{244D114C-5464-6E35-CFEE-B153AB7D7BDA}"/>
          </ac:spMkLst>
        </pc:spChg>
        <pc:spChg chg="add mod">
          <ac:chgData name="Vo Cong Thuc" userId="6bb3f3b6-3072-4a16-bcaa-c22fe87fc628" providerId="ADAL" clId="{D8B09181-C38F-4DE3-98E6-883BD9D04E5B}" dt="2022-12-21T20:49:54.993" v="6049" actId="1076"/>
          <ac:spMkLst>
            <pc:docMk/>
            <pc:sldMk cId="341284787" sldId="298"/>
            <ac:spMk id="7" creationId="{166EB9D2-D71A-8639-EE2E-3854A4A600F3}"/>
          </ac:spMkLst>
        </pc:spChg>
        <pc:spChg chg="add mod">
          <ac:chgData name="Vo Cong Thuc" userId="6bb3f3b6-3072-4a16-bcaa-c22fe87fc628" providerId="ADAL" clId="{D8B09181-C38F-4DE3-98E6-883BD9D04E5B}" dt="2022-12-21T20:57:40.298" v="6218" actId="1076"/>
          <ac:spMkLst>
            <pc:docMk/>
            <pc:sldMk cId="341284787" sldId="298"/>
            <ac:spMk id="8" creationId="{0E314BBC-361A-F71F-F710-AEC4821C431F}"/>
          </ac:spMkLst>
        </pc:spChg>
        <pc:spChg chg="add mod">
          <ac:chgData name="Vo Cong Thuc" userId="6bb3f3b6-3072-4a16-bcaa-c22fe87fc628" providerId="ADAL" clId="{D8B09181-C38F-4DE3-98E6-883BD9D04E5B}" dt="2022-12-21T20:49:49.606" v="6047" actId="1076"/>
          <ac:spMkLst>
            <pc:docMk/>
            <pc:sldMk cId="341284787" sldId="298"/>
            <ac:spMk id="9" creationId="{53B9185F-7DBE-8D85-4929-4FAE5B9F1C9B}"/>
          </ac:spMkLst>
        </pc:spChg>
        <pc:spChg chg="add del mod">
          <ac:chgData name="Vo Cong Thuc" userId="6bb3f3b6-3072-4a16-bcaa-c22fe87fc628" providerId="ADAL" clId="{D8B09181-C38F-4DE3-98E6-883BD9D04E5B}" dt="2022-12-21T20:48:17.428" v="6023" actId="478"/>
          <ac:spMkLst>
            <pc:docMk/>
            <pc:sldMk cId="341284787" sldId="298"/>
            <ac:spMk id="10" creationId="{DCEC9107-9461-AACA-7286-793DA742875D}"/>
          </ac:spMkLst>
        </pc:spChg>
        <pc:spChg chg="add del mod">
          <ac:chgData name="Vo Cong Thuc" userId="6bb3f3b6-3072-4a16-bcaa-c22fe87fc628" providerId="ADAL" clId="{D8B09181-C38F-4DE3-98E6-883BD9D04E5B}" dt="2022-12-21T20:48:17.428" v="6023" actId="478"/>
          <ac:spMkLst>
            <pc:docMk/>
            <pc:sldMk cId="341284787" sldId="298"/>
            <ac:spMk id="11" creationId="{A70AF629-48DF-5D76-BA1A-060290E3A4BA}"/>
          </ac:spMkLst>
        </pc:spChg>
        <pc:spChg chg="add del mod">
          <ac:chgData name="Vo Cong Thuc" userId="6bb3f3b6-3072-4a16-bcaa-c22fe87fc628" providerId="ADAL" clId="{D8B09181-C38F-4DE3-98E6-883BD9D04E5B}" dt="2022-12-21T20:48:17.428" v="6023" actId="478"/>
          <ac:spMkLst>
            <pc:docMk/>
            <pc:sldMk cId="341284787" sldId="298"/>
            <ac:spMk id="12" creationId="{7FDC9861-246E-8B1E-DBB7-D391721745B6}"/>
          </ac:spMkLst>
        </pc:spChg>
        <pc:spChg chg="add del mod">
          <ac:chgData name="Vo Cong Thuc" userId="6bb3f3b6-3072-4a16-bcaa-c22fe87fc628" providerId="ADAL" clId="{D8B09181-C38F-4DE3-98E6-883BD9D04E5B}" dt="2022-12-21T20:48:17.428" v="6023" actId="478"/>
          <ac:spMkLst>
            <pc:docMk/>
            <pc:sldMk cId="341284787" sldId="298"/>
            <ac:spMk id="13" creationId="{7B0CC4A9-9821-DACD-2C06-B9D4C23D5683}"/>
          </ac:spMkLst>
        </pc:spChg>
        <pc:spChg chg="del">
          <ac:chgData name="Vo Cong Thuc" userId="6bb3f3b6-3072-4a16-bcaa-c22fe87fc628" providerId="ADAL" clId="{D8B09181-C38F-4DE3-98E6-883BD9D04E5B}" dt="2022-12-21T20:45:33.235" v="5942" actId="478"/>
          <ac:spMkLst>
            <pc:docMk/>
            <pc:sldMk cId="341284787" sldId="298"/>
            <ac:spMk id="14" creationId="{04E3F4A2-1D2F-7955-CE52-A2D4F3453580}"/>
          </ac:spMkLst>
        </pc:spChg>
        <pc:spChg chg="add del mod">
          <ac:chgData name="Vo Cong Thuc" userId="6bb3f3b6-3072-4a16-bcaa-c22fe87fc628" providerId="ADAL" clId="{D8B09181-C38F-4DE3-98E6-883BD9D04E5B}" dt="2022-12-21T20:48:17.428" v="6023" actId="478"/>
          <ac:spMkLst>
            <pc:docMk/>
            <pc:sldMk cId="341284787" sldId="298"/>
            <ac:spMk id="15" creationId="{EE775D78-E420-6FB7-2232-044B8D2C2F76}"/>
          </ac:spMkLst>
        </pc:spChg>
        <pc:spChg chg="del">
          <ac:chgData name="Vo Cong Thuc" userId="6bb3f3b6-3072-4a16-bcaa-c22fe87fc628" providerId="ADAL" clId="{D8B09181-C38F-4DE3-98E6-883BD9D04E5B}" dt="2022-12-21T20:45:33.235" v="5942" actId="478"/>
          <ac:spMkLst>
            <pc:docMk/>
            <pc:sldMk cId="341284787" sldId="298"/>
            <ac:spMk id="17" creationId="{894FD596-74B6-61EB-72DD-BDC7A1418623}"/>
          </ac:spMkLst>
        </pc:spChg>
        <pc:spChg chg="add del mod">
          <ac:chgData name="Vo Cong Thuc" userId="6bb3f3b6-3072-4a16-bcaa-c22fe87fc628" providerId="ADAL" clId="{D8B09181-C38F-4DE3-98E6-883BD9D04E5B}" dt="2022-12-21T20:48:17.428" v="6023" actId="478"/>
          <ac:spMkLst>
            <pc:docMk/>
            <pc:sldMk cId="341284787" sldId="298"/>
            <ac:spMk id="19" creationId="{15F9A8BA-2A26-EB61-4EDF-0F0BF55DAFDE}"/>
          </ac:spMkLst>
        </pc:spChg>
        <pc:spChg chg="mod">
          <ac:chgData name="Vo Cong Thuc" userId="6bb3f3b6-3072-4a16-bcaa-c22fe87fc628" providerId="ADAL" clId="{D8B09181-C38F-4DE3-98E6-883BD9D04E5B}" dt="2022-12-21T20:45:54.597" v="6021" actId="14100"/>
          <ac:spMkLst>
            <pc:docMk/>
            <pc:sldMk cId="341284787" sldId="298"/>
            <ac:spMk id="21" creationId="{99852DED-C312-E7B7-D6F3-CFB4B84255B4}"/>
          </ac:spMkLst>
        </pc:spChg>
        <pc:spChg chg="add del mod">
          <ac:chgData name="Vo Cong Thuc" userId="6bb3f3b6-3072-4a16-bcaa-c22fe87fc628" providerId="ADAL" clId="{D8B09181-C38F-4DE3-98E6-883BD9D04E5B}" dt="2022-12-21T20:48:17.428" v="6023" actId="478"/>
          <ac:spMkLst>
            <pc:docMk/>
            <pc:sldMk cId="341284787" sldId="298"/>
            <ac:spMk id="23" creationId="{DD98A5E3-E4B8-CF75-2D3D-894EB454DB1D}"/>
          </ac:spMkLst>
        </pc:spChg>
        <pc:spChg chg="add del mod">
          <ac:chgData name="Vo Cong Thuc" userId="6bb3f3b6-3072-4a16-bcaa-c22fe87fc628" providerId="ADAL" clId="{D8B09181-C38F-4DE3-98E6-883BD9D04E5B}" dt="2022-12-21T20:48:17.428" v="6023" actId="478"/>
          <ac:spMkLst>
            <pc:docMk/>
            <pc:sldMk cId="341284787" sldId="298"/>
            <ac:spMk id="24" creationId="{A6386F87-ED1D-ADDA-4C85-71F7E4A2713F}"/>
          </ac:spMkLst>
        </pc:spChg>
        <pc:spChg chg="add mod">
          <ac:chgData name="Vo Cong Thuc" userId="6bb3f3b6-3072-4a16-bcaa-c22fe87fc628" providerId="ADAL" clId="{D8B09181-C38F-4DE3-98E6-883BD9D04E5B}" dt="2022-12-21T20:58:38.980" v="6226" actId="1076"/>
          <ac:spMkLst>
            <pc:docMk/>
            <pc:sldMk cId="341284787" sldId="298"/>
            <ac:spMk id="28" creationId="{81A513DB-535A-C474-5DF5-616E9189F9D7}"/>
          </ac:spMkLst>
        </pc:spChg>
        <pc:spChg chg="del">
          <ac:chgData name="Vo Cong Thuc" userId="6bb3f3b6-3072-4a16-bcaa-c22fe87fc628" providerId="ADAL" clId="{D8B09181-C38F-4DE3-98E6-883BD9D04E5B}" dt="2022-12-21T20:45:34.847" v="5943" actId="478"/>
          <ac:spMkLst>
            <pc:docMk/>
            <pc:sldMk cId="341284787" sldId="298"/>
            <ac:spMk id="30" creationId="{839D3B63-891B-9121-EF4A-861422446AB3}"/>
          </ac:spMkLst>
        </pc:spChg>
        <pc:spChg chg="del">
          <ac:chgData name="Vo Cong Thuc" userId="6bb3f3b6-3072-4a16-bcaa-c22fe87fc628" providerId="ADAL" clId="{D8B09181-C38F-4DE3-98E6-883BD9D04E5B}" dt="2022-12-21T20:45:33.235" v="5942" actId="478"/>
          <ac:spMkLst>
            <pc:docMk/>
            <pc:sldMk cId="341284787" sldId="298"/>
            <ac:spMk id="31" creationId="{04C0BACE-A5AF-B4FF-B415-FF5809E3F0FF}"/>
          </ac:spMkLst>
        </pc:spChg>
        <pc:spChg chg="del">
          <ac:chgData name="Vo Cong Thuc" userId="6bb3f3b6-3072-4a16-bcaa-c22fe87fc628" providerId="ADAL" clId="{D8B09181-C38F-4DE3-98E6-883BD9D04E5B}" dt="2022-12-21T20:45:33.235" v="5942" actId="478"/>
          <ac:spMkLst>
            <pc:docMk/>
            <pc:sldMk cId="341284787" sldId="298"/>
            <ac:spMk id="33" creationId="{8BC224E1-7CED-D028-B040-56DD697D0714}"/>
          </ac:spMkLst>
        </pc:spChg>
        <pc:spChg chg="add mod">
          <ac:chgData name="Vo Cong Thuc" userId="6bb3f3b6-3072-4a16-bcaa-c22fe87fc628" providerId="ADAL" clId="{D8B09181-C38F-4DE3-98E6-883BD9D04E5B}" dt="2022-12-21T20:58:46.472" v="6228" actId="1076"/>
          <ac:spMkLst>
            <pc:docMk/>
            <pc:sldMk cId="341284787" sldId="298"/>
            <ac:spMk id="34" creationId="{4A83B66E-3561-7110-F8B2-B4FD3B465661}"/>
          </ac:spMkLst>
        </pc:spChg>
        <pc:picChg chg="del">
          <ac:chgData name="Vo Cong Thuc" userId="6bb3f3b6-3072-4a16-bcaa-c22fe87fc628" providerId="ADAL" clId="{D8B09181-C38F-4DE3-98E6-883BD9D04E5B}" dt="2022-12-21T20:45:33.235" v="5942" actId="478"/>
          <ac:picMkLst>
            <pc:docMk/>
            <pc:sldMk cId="341284787" sldId="298"/>
            <ac:picMk id="25" creationId="{316EAA19-4F8C-27DD-D764-9E03B38B8BC5}"/>
          </ac:picMkLst>
        </pc:picChg>
        <pc:picChg chg="add mod">
          <ac:chgData name="Vo Cong Thuc" userId="6bb3f3b6-3072-4a16-bcaa-c22fe87fc628" providerId="ADAL" clId="{D8B09181-C38F-4DE3-98E6-883BD9D04E5B}" dt="2022-12-21T20:58:20.358" v="6222" actId="1076"/>
          <ac:picMkLst>
            <pc:docMk/>
            <pc:sldMk cId="341284787" sldId="298"/>
            <ac:picMk id="26" creationId="{40651F4B-6935-A021-D8F8-B0BE31BC4FFC}"/>
          </ac:picMkLst>
        </pc:picChg>
        <pc:picChg chg="del">
          <ac:chgData name="Vo Cong Thuc" userId="6bb3f3b6-3072-4a16-bcaa-c22fe87fc628" providerId="ADAL" clId="{D8B09181-C38F-4DE3-98E6-883BD9D04E5B}" dt="2022-12-21T20:45:33.235" v="5942" actId="478"/>
          <ac:picMkLst>
            <pc:docMk/>
            <pc:sldMk cId="341284787" sldId="298"/>
            <ac:picMk id="27" creationId="{03CBBA99-6301-137D-D783-DBEFF3DC620A}"/>
          </ac:picMkLst>
        </pc:picChg>
        <pc:picChg chg="del">
          <ac:chgData name="Vo Cong Thuc" userId="6bb3f3b6-3072-4a16-bcaa-c22fe87fc628" providerId="ADAL" clId="{D8B09181-C38F-4DE3-98E6-883BD9D04E5B}" dt="2022-12-21T20:45:33.235" v="5942" actId="478"/>
          <ac:picMkLst>
            <pc:docMk/>
            <pc:sldMk cId="341284787" sldId="298"/>
            <ac:picMk id="29" creationId="{3D6D262C-526E-B9E5-B01F-26D67EC5BD52}"/>
          </ac:picMkLst>
        </pc:picChg>
        <pc:picChg chg="del">
          <ac:chgData name="Vo Cong Thuc" userId="6bb3f3b6-3072-4a16-bcaa-c22fe87fc628" providerId="ADAL" clId="{D8B09181-C38F-4DE3-98E6-883BD9D04E5B}" dt="2022-12-21T20:45:35.591" v="5944" actId="478"/>
          <ac:picMkLst>
            <pc:docMk/>
            <pc:sldMk cId="341284787" sldId="298"/>
            <ac:picMk id="32" creationId="{B15D1AB0-D33A-1CEF-E60D-D02B885A0F7A}"/>
          </ac:picMkLst>
        </pc:picChg>
        <pc:picChg chg="add mod">
          <ac:chgData name="Vo Cong Thuc" userId="6bb3f3b6-3072-4a16-bcaa-c22fe87fc628" providerId="ADAL" clId="{D8B09181-C38F-4DE3-98E6-883BD9D04E5B}" dt="2022-12-21T20:59:18.476" v="6234" actId="1076"/>
          <ac:picMkLst>
            <pc:docMk/>
            <pc:sldMk cId="341284787" sldId="298"/>
            <ac:picMk id="35" creationId="{AF27C800-0403-12CB-B22B-0CDF3878A540}"/>
          </ac:picMkLst>
        </pc:picChg>
        <pc:picChg chg="del">
          <ac:chgData name="Vo Cong Thuc" userId="6bb3f3b6-3072-4a16-bcaa-c22fe87fc628" providerId="ADAL" clId="{D8B09181-C38F-4DE3-98E6-883BD9D04E5B}" dt="2022-12-21T20:45:33.235" v="5942" actId="478"/>
          <ac:picMkLst>
            <pc:docMk/>
            <pc:sldMk cId="341284787" sldId="298"/>
            <ac:picMk id="5122" creationId="{E985BAAD-527A-739E-6ACB-47ABA852B09F}"/>
          </ac:picMkLst>
        </pc:picChg>
        <pc:cxnChg chg="del">
          <ac:chgData name="Vo Cong Thuc" userId="6bb3f3b6-3072-4a16-bcaa-c22fe87fc628" providerId="ADAL" clId="{D8B09181-C38F-4DE3-98E6-883BD9D04E5B}" dt="2022-12-21T20:45:33.235" v="5942" actId="478"/>
          <ac:cxnSpMkLst>
            <pc:docMk/>
            <pc:sldMk cId="341284787" sldId="298"/>
            <ac:cxnSpMk id="16" creationId="{A5F35CE6-339F-3611-2D12-79AA01EBA260}"/>
          </ac:cxnSpMkLst>
        </pc:cxnChg>
        <pc:cxnChg chg="del">
          <ac:chgData name="Vo Cong Thuc" userId="6bb3f3b6-3072-4a16-bcaa-c22fe87fc628" providerId="ADAL" clId="{D8B09181-C38F-4DE3-98E6-883BD9D04E5B}" dt="2022-12-21T20:45:33.235" v="5942" actId="478"/>
          <ac:cxnSpMkLst>
            <pc:docMk/>
            <pc:sldMk cId="341284787" sldId="298"/>
            <ac:cxnSpMk id="22" creationId="{F041E8E8-F70C-D271-C889-934D2DE24B66}"/>
          </ac:cxnSpMkLst>
        </pc:cxnChg>
      </pc:sldChg>
      <pc:sldChg chg="addSp delSp modSp add mod ord delAnim modAnim modNotesTx">
        <pc:chgData name="Vo Cong Thuc" userId="6bb3f3b6-3072-4a16-bcaa-c22fe87fc628" providerId="ADAL" clId="{D8B09181-C38F-4DE3-98E6-883BD9D04E5B}" dt="2022-12-28T18:04:26.204" v="7366" actId="1076"/>
        <pc:sldMkLst>
          <pc:docMk/>
          <pc:sldMk cId="4038109090" sldId="299"/>
        </pc:sldMkLst>
        <pc:spChg chg="del">
          <ac:chgData name="Vo Cong Thuc" userId="6bb3f3b6-3072-4a16-bcaa-c22fe87fc628" providerId="ADAL" clId="{D8B09181-C38F-4DE3-98E6-883BD9D04E5B}" dt="2022-12-21T21:09:24.733" v="6286" actId="478"/>
          <ac:spMkLst>
            <pc:docMk/>
            <pc:sldMk cId="4038109090" sldId="299"/>
            <ac:spMk id="2" creationId="{294C44FE-E368-B03D-C84D-E5AA0686622D}"/>
          </ac:spMkLst>
        </pc:spChg>
        <pc:spChg chg="del">
          <ac:chgData name="Vo Cong Thuc" userId="6bb3f3b6-3072-4a16-bcaa-c22fe87fc628" providerId="ADAL" clId="{D8B09181-C38F-4DE3-98E6-883BD9D04E5B}" dt="2022-12-21T21:09:24.733" v="6286" actId="478"/>
          <ac:spMkLst>
            <pc:docMk/>
            <pc:sldMk cId="4038109090" sldId="299"/>
            <ac:spMk id="3" creationId="{06D3DF98-DDF5-2FA2-D00B-D58C6CB528F9}"/>
          </ac:spMkLst>
        </pc:spChg>
        <pc:spChg chg="del">
          <ac:chgData name="Vo Cong Thuc" userId="6bb3f3b6-3072-4a16-bcaa-c22fe87fc628" providerId="ADAL" clId="{D8B09181-C38F-4DE3-98E6-883BD9D04E5B}" dt="2022-12-21T21:09:24.733" v="6286" actId="478"/>
          <ac:spMkLst>
            <pc:docMk/>
            <pc:sldMk cId="4038109090" sldId="299"/>
            <ac:spMk id="4" creationId="{C8F3EB88-B58E-A093-0489-ABC47E20F058}"/>
          </ac:spMkLst>
        </pc:spChg>
        <pc:spChg chg="del">
          <ac:chgData name="Vo Cong Thuc" userId="6bb3f3b6-3072-4a16-bcaa-c22fe87fc628" providerId="ADAL" clId="{D8B09181-C38F-4DE3-98E6-883BD9D04E5B}" dt="2022-12-21T21:09:24.733" v="6286" actId="478"/>
          <ac:spMkLst>
            <pc:docMk/>
            <pc:sldMk cId="4038109090" sldId="299"/>
            <ac:spMk id="5" creationId="{223C0F2B-EAFD-F079-770D-50400D06F9DA}"/>
          </ac:spMkLst>
        </pc:spChg>
        <pc:spChg chg="del">
          <ac:chgData name="Vo Cong Thuc" userId="6bb3f3b6-3072-4a16-bcaa-c22fe87fc628" providerId="ADAL" clId="{D8B09181-C38F-4DE3-98E6-883BD9D04E5B}" dt="2022-12-21T21:09:24.733" v="6286" actId="478"/>
          <ac:spMkLst>
            <pc:docMk/>
            <pc:sldMk cId="4038109090" sldId="299"/>
            <ac:spMk id="6" creationId="{244D114C-5464-6E35-CFEE-B153AB7D7BDA}"/>
          </ac:spMkLst>
        </pc:spChg>
        <pc:spChg chg="del">
          <ac:chgData name="Vo Cong Thuc" userId="6bb3f3b6-3072-4a16-bcaa-c22fe87fc628" providerId="ADAL" clId="{D8B09181-C38F-4DE3-98E6-883BD9D04E5B}" dt="2022-12-21T21:09:24.733" v="6286" actId="478"/>
          <ac:spMkLst>
            <pc:docMk/>
            <pc:sldMk cId="4038109090" sldId="299"/>
            <ac:spMk id="7" creationId="{166EB9D2-D71A-8639-EE2E-3854A4A600F3}"/>
          </ac:spMkLst>
        </pc:spChg>
        <pc:spChg chg="del">
          <ac:chgData name="Vo Cong Thuc" userId="6bb3f3b6-3072-4a16-bcaa-c22fe87fc628" providerId="ADAL" clId="{D8B09181-C38F-4DE3-98E6-883BD9D04E5B}" dt="2022-12-21T21:09:24.733" v="6286" actId="478"/>
          <ac:spMkLst>
            <pc:docMk/>
            <pc:sldMk cId="4038109090" sldId="299"/>
            <ac:spMk id="8" creationId="{0E314BBC-361A-F71F-F710-AEC4821C431F}"/>
          </ac:spMkLst>
        </pc:spChg>
        <pc:spChg chg="del">
          <ac:chgData name="Vo Cong Thuc" userId="6bb3f3b6-3072-4a16-bcaa-c22fe87fc628" providerId="ADAL" clId="{D8B09181-C38F-4DE3-98E6-883BD9D04E5B}" dt="2022-12-21T21:09:24.733" v="6286" actId="478"/>
          <ac:spMkLst>
            <pc:docMk/>
            <pc:sldMk cId="4038109090" sldId="299"/>
            <ac:spMk id="9" creationId="{53B9185F-7DBE-8D85-4929-4FAE5B9F1C9B}"/>
          </ac:spMkLst>
        </pc:spChg>
        <pc:spChg chg="add del mod">
          <ac:chgData name="Vo Cong Thuc" userId="6bb3f3b6-3072-4a16-bcaa-c22fe87fc628" providerId="ADAL" clId="{D8B09181-C38F-4DE3-98E6-883BD9D04E5B}" dt="2022-12-21T21:11:21.523" v="6295" actId="478"/>
          <ac:spMkLst>
            <pc:docMk/>
            <pc:sldMk cId="4038109090" sldId="299"/>
            <ac:spMk id="10" creationId="{F08E683F-4649-BFED-E0D2-5FAA7D873141}"/>
          </ac:spMkLst>
        </pc:spChg>
        <pc:spChg chg="add mod">
          <ac:chgData name="Vo Cong Thuc" userId="6bb3f3b6-3072-4a16-bcaa-c22fe87fc628" providerId="ADAL" clId="{D8B09181-C38F-4DE3-98E6-883BD9D04E5B}" dt="2022-12-28T18:04:26.204" v="7366" actId="1076"/>
          <ac:spMkLst>
            <pc:docMk/>
            <pc:sldMk cId="4038109090" sldId="299"/>
            <ac:spMk id="11" creationId="{5E6ECBEF-E624-FCE9-37A3-B04D3839AAC8}"/>
          </ac:spMkLst>
        </pc:spChg>
        <pc:spChg chg="add mod">
          <ac:chgData name="Vo Cong Thuc" userId="6bb3f3b6-3072-4a16-bcaa-c22fe87fc628" providerId="ADAL" clId="{D8B09181-C38F-4DE3-98E6-883BD9D04E5B}" dt="2022-12-28T18:04:26.204" v="7366" actId="1076"/>
          <ac:spMkLst>
            <pc:docMk/>
            <pc:sldMk cId="4038109090" sldId="299"/>
            <ac:spMk id="12" creationId="{8C649D7B-10BE-08C0-E375-C54816A6866A}"/>
          </ac:spMkLst>
        </pc:spChg>
        <pc:spChg chg="add del mod">
          <ac:chgData name="Vo Cong Thuc" userId="6bb3f3b6-3072-4a16-bcaa-c22fe87fc628" providerId="ADAL" clId="{D8B09181-C38F-4DE3-98E6-883BD9D04E5B}" dt="2022-12-21T21:15:06.244" v="6355" actId="478"/>
          <ac:spMkLst>
            <pc:docMk/>
            <pc:sldMk cId="4038109090" sldId="299"/>
            <ac:spMk id="13" creationId="{4AD0D5C2-FDDA-C331-89ED-7BF1919D6F9B}"/>
          </ac:spMkLst>
        </pc:spChg>
        <pc:spChg chg="add del mod">
          <ac:chgData name="Vo Cong Thuc" userId="6bb3f3b6-3072-4a16-bcaa-c22fe87fc628" providerId="ADAL" clId="{D8B09181-C38F-4DE3-98E6-883BD9D04E5B}" dt="2022-12-21T21:16:40.208" v="6403" actId="478"/>
          <ac:spMkLst>
            <pc:docMk/>
            <pc:sldMk cId="4038109090" sldId="299"/>
            <ac:spMk id="14" creationId="{F0749DF4-4756-6060-075A-CA4E9A780EE1}"/>
          </ac:spMkLst>
        </pc:spChg>
        <pc:spChg chg="add mod">
          <ac:chgData name="Vo Cong Thuc" userId="6bb3f3b6-3072-4a16-bcaa-c22fe87fc628" providerId="ADAL" clId="{D8B09181-C38F-4DE3-98E6-883BD9D04E5B}" dt="2022-12-28T18:04:26.204" v="7366" actId="1076"/>
          <ac:spMkLst>
            <pc:docMk/>
            <pc:sldMk cId="4038109090" sldId="299"/>
            <ac:spMk id="15" creationId="{99D78D48-4D32-577C-1517-032FC2FE6F27}"/>
          </ac:spMkLst>
        </pc:spChg>
        <pc:spChg chg="add del mod">
          <ac:chgData name="Vo Cong Thuc" userId="6bb3f3b6-3072-4a16-bcaa-c22fe87fc628" providerId="ADAL" clId="{D8B09181-C38F-4DE3-98E6-883BD9D04E5B}" dt="2022-12-21T21:15:20.785" v="6358" actId="478"/>
          <ac:spMkLst>
            <pc:docMk/>
            <pc:sldMk cId="4038109090" sldId="299"/>
            <ac:spMk id="16" creationId="{2FEC6E7B-5564-0C02-A94E-81983555AD9F}"/>
          </ac:spMkLst>
        </pc:spChg>
        <pc:spChg chg="add mod">
          <ac:chgData name="Vo Cong Thuc" userId="6bb3f3b6-3072-4a16-bcaa-c22fe87fc628" providerId="ADAL" clId="{D8B09181-C38F-4DE3-98E6-883BD9D04E5B}" dt="2022-12-28T18:04:26.204" v="7366" actId="1076"/>
          <ac:spMkLst>
            <pc:docMk/>
            <pc:sldMk cId="4038109090" sldId="299"/>
            <ac:spMk id="17" creationId="{ADAEDD9E-A11B-76FF-9334-DB4CFA9D9EA9}"/>
          </ac:spMkLst>
        </pc:spChg>
        <pc:spChg chg="add del mod">
          <ac:chgData name="Vo Cong Thuc" userId="6bb3f3b6-3072-4a16-bcaa-c22fe87fc628" providerId="ADAL" clId="{D8B09181-C38F-4DE3-98E6-883BD9D04E5B}" dt="2022-12-21T21:12:00.673" v="6301" actId="478"/>
          <ac:spMkLst>
            <pc:docMk/>
            <pc:sldMk cId="4038109090" sldId="299"/>
            <ac:spMk id="19" creationId="{CD2D85A3-C1B8-6408-203E-CF59CB0ED97D}"/>
          </ac:spMkLst>
        </pc:spChg>
        <pc:spChg chg="mod">
          <ac:chgData name="Vo Cong Thuc" userId="6bb3f3b6-3072-4a16-bcaa-c22fe87fc628" providerId="ADAL" clId="{D8B09181-C38F-4DE3-98E6-883BD9D04E5B}" dt="2022-12-21T21:09:20.849" v="6285" actId="14100"/>
          <ac:spMkLst>
            <pc:docMk/>
            <pc:sldMk cId="4038109090" sldId="299"/>
            <ac:spMk id="21" creationId="{99852DED-C312-E7B7-D6F3-CFB4B84255B4}"/>
          </ac:spMkLst>
        </pc:spChg>
        <pc:spChg chg="add mod">
          <ac:chgData name="Vo Cong Thuc" userId="6bb3f3b6-3072-4a16-bcaa-c22fe87fc628" providerId="ADAL" clId="{D8B09181-C38F-4DE3-98E6-883BD9D04E5B}" dt="2022-12-28T18:04:26.204" v="7366" actId="1076"/>
          <ac:spMkLst>
            <pc:docMk/>
            <pc:sldMk cId="4038109090" sldId="299"/>
            <ac:spMk id="22" creationId="{C4F45CDF-3C19-64FD-F816-B78495E5846E}"/>
          </ac:spMkLst>
        </pc:spChg>
        <pc:spChg chg="add del mod">
          <ac:chgData name="Vo Cong Thuc" userId="6bb3f3b6-3072-4a16-bcaa-c22fe87fc628" providerId="ADAL" clId="{D8B09181-C38F-4DE3-98E6-883BD9D04E5B}" dt="2022-12-21T21:17:02.413" v="6406" actId="478"/>
          <ac:spMkLst>
            <pc:docMk/>
            <pc:sldMk cId="4038109090" sldId="299"/>
            <ac:spMk id="23" creationId="{A2528477-ECD5-3DEF-63BE-B9CE077251F2}"/>
          </ac:spMkLst>
        </pc:spChg>
        <pc:spChg chg="add mod">
          <ac:chgData name="Vo Cong Thuc" userId="6bb3f3b6-3072-4a16-bcaa-c22fe87fc628" providerId="ADAL" clId="{D8B09181-C38F-4DE3-98E6-883BD9D04E5B}" dt="2022-12-28T18:04:26.204" v="7366" actId="1076"/>
          <ac:spMkLst>
            <pc:docMk/>
            <pc:sldMk cId="4038109090" sldId="299"/>
            <ac:spMk id="24" creationId="{C28E63F3-4945-9769-70D7-3EED97E41B73}"/>
          </ac:spMkLst>
        </pc:spChg>
        <pc:spChg chg="add mod">
          <ac:chgData name="Vo Cong Thuc" userId="6bb3f3b6-3072-4a16-bcaa-c22fe87fc628" providerId="ADAL" clId="{D8B09181-C38F-4DE3-98E6-883BD9D04E5B}" dt="2022-12-28T18:04:26.204" v="7366" actId="1076"/>
          <ac:spMkLst>
            <pc:docMk/>
            <pc:sldMk cId="4038109090" sldId="299"/>
            <ac:spMk id="25" creationId="{D6AE9DD3-AEA4-703A-44D4-942694F3FD3A}"/>
          </ac:spMkLst>
        </pc:spChg>
        <pc:spChg chg="add mod">
          <ac:chgData name="Vo Cong Thuc" userId="6bb3f3b6-3072-4a16-bcaa-c22fe87fc628" providerId="ADAL" clId="{D8B09181-C38F-4DE3-98E6-883BD9D04E5B}" dt="2022-12-28T18:04:26.204" v="7366" actId="1076"/>
          <ac:spMkLst>
            <pc:docMk/>
            <pc:sldMk cId="4038109090" sldId="299"/>
            <ac:spMk id="27" creationId="{CE4C81F6-5926-1011-F8AB-3B67737ADE91}"/>
          </ac:spMkLst>
        </pc:spChg>
        <pc:spChg chg="del">
          <ac:chgData name="Vo Cong Thuc" userId="6bb3f3b6-3072-4a16-bcaa-c22fe87fc628" providerId="ADAL" clId="{D8B09181-C38F-4DE3-98E6-883BD9D04E5B}" dt="2022-12-21T21:09:24.733" v="6286" actId="478"/>
          <ac:spMkLst>
            <pc:docMk/>
            <pc:sldMk cId="4038109090" sldId="299"/>
            <ac:spMk id="28" creationId="{81A513DB-535A-C474-5DF5-616E9189F9D7}"/>
          </ac:spMkLst>
        </pc:spChg>
        <pc:spChg chg="add mod">
          <ac:chgData name="Vo Cong Thuc" userId="6bb3f3b6-3072-4a16-bcaa-c22fe87fc628" providerId="ADAL" clId="{D8B09181-C38F-4DE3-98E6-883BD9D04E5B}" dt="2022-12-28T18:04:26.204" v="7366" actId="1076"/>
          <ac:spMkLst>
            <pc:docMk/>
            <pc:sldMk cId="4038109090" sldId="299"/>
            <ac:spMk id="29" creationId="{D7F03F2F-E1CC-F71C-EA12-C22D6C5E6793}"/>
          </ac:spMkLst>
        </pc:spChg>
        <pc:spChg chg="del">
          <ac:chgData name="Vo Cong Thuc" userId="6bb3f3b6-3072-4a16-bcaa-c22fe87fc628" providerId="ADAL" clId="{D8B09181-C38F-4DE3-98E6-883BD9D04E5B}" dt="2022-12-21T21:09:24.733" v="6286" actId="478"/>
          <ac:spMkLst>
            <pc:docMk/>
            <pc:sldMk cId="4038109090" sldId="299"/>
            <ac:spMk id="34" creationId="{4A83B66E-3561-7110-F8B2-B4FD3B465661}"/>
          </ac:spMkLst>
        </pc:spChg>
        <pc:picChg chg="add del mod">
          <ac:chgData name="Vo Cong Thuc" userId="6bb3f3b6-3072-4a16-bcaa-c22fe87fc628" providerId="ADAL" clId="{D8B09181-C38F-4DE3-98E6-883BD9D04E5B}" dt="2022-12-28T17:48:24.444" v="7349" actId="478"/>
          <ac:picMkLst>
            <pc:docMk/>
            <pc:sldMk cId="4038109090" sldId="299"/>
            <ac:picMk id="3" creationId="{8B748015-35D7-221A-82CD-8ED14C2C1A07}"/>
          </ac:picMkLst>
        </pc:picChg>
        <pc:picChg chg="add mod">
          <ac:chgData name="Vo Cong Thuc" userId="6bb3f3b6-3072-4a16-bcaa-c22fe87fc628" providerId="ADAL" clId="{D8B09181-C38F-4DE3-98E6-883BD9D04E5B}" dt="2022-12-28T18:04:26.204" v="7366" actId="1076"/>
          <ac:picMkLst>
            <pc:docMk/>
            <pc:sldMk cId="4038109090" sldId="299"/>
            <ac:picMk id="5" creationId="{FFD5F6D3-ED1D-F25C-3882-E476219E9BA6}"/>
          </ac:picMkLst>
        </pc:picChg>
        <pc:picChg chg="add mod">
          <ac:chgData name="Vo Cong Thuc" userId="6bb3f3b6-3072-4a16-bcaa-c22fe87fc628" providerId="ADAL" clId="{D8B09181-C38F-4DE3-98E6-883BD9D04E5B}" dt="2022-12-28T18:04:26.204" v="7366" actId="1076"/>
          <ac:picMkLst>
            <pc:docMk/>
            <pc:sldMk cId="4038109090" sldId="299"/>
            <ac:picMk id="7" creationId="{CAFB00BA-4E91-F86E-27EC-7693101DA8DA}"/>
          </ac:picMkLst>
        </pc:picChg>
        <pc:picChg chg="add mod">
          <ac:chgData name="Vo Cong Thuc" userId="6bb3f3b6-3072-4a16-bcaa-c22fe87fc628" providerId="ADAL" clId="{D8B09181-C38F-4DE3-98E6-883BD9D04E5B}" dt="2022-12-28T18:04:26.204" v="7366" actId="1076"/>
          <ac:picMkLst>
            <pc:docMk/>
            <pc:sldMk cId="4038109090" sldId="299"/>
            <ac:picMk id="9" creationId="{318FF1F3-3E8F-FBBF-5511-07155873C58B}"/>
          </ac:picMkLst>
        </pc:picChg>
        <pc:picChg chg="del">
          <ac:chgData name="Vo Cong Thuc" userId="6bb3f3b6-3072-4a16-bcaa-c22fe87fc628" providerId="ADAL" clId="{D8B09181-C38F-4DE3-98E6-883BD9D04E5B}" dt="2022-12-21T21:09:27.013" v="6287" actId="478"/>
          <ac:picMkLst>
            <pc:docMk/>
            <pc:sldMk cId="4038109090" sldId="299"/>
            <ac:picMk id="26" creationId="{40651F4B-6935-A021-D8F8-B0BE31BC4FFC}"/>
          </ac:picMkLst>
        </pc:picChg>
        <pc:picChg chg="del">
          <ac:chgData name="Vo Cong Thuc" userId="6bb3f3b6-3072-4a16-bcaa-c22fe87fc628" providerId="ADAL" clId="{D8B09181-C38F-4DE3-98E6-883BD9D04E5B}" dt="2022-12-21T21:09:27.710" v="6288" actId="478"/>
          <ac:picMkLst>
            <pc:docMk/>
            <pc:sldMk cId="4038109090" sldId="299"/>
            <ac:picMk id="35" creationId="{AF27C800-0403-12CB-B22B-0CDF3878A540}"/>
          </ac:picMkLst>
        </pc:picChg>
        <pc:picChg chg="add del mod">
          <ac:chgData name="Vo Cong Thuc" userId="6bb3f3b6-3072-4a16-bcaa-c22fe87fc628" providerId="ADAL" clId="{D8B09181-C38F-4DE3-98E6-883BD9D04E5B}" dt="2022-12-21T21:11:17.274" v="6293" actId="478"/>
          <ac:picMkLst>
            <pc:docMk/>
            <pc:sldMk cId="4038109090" sldId="299"/>
            <ac:picMk id="6146" creationId="{9EBA6570-47BC-CFB8-8F54-72C08618393B}"/>
          </ac:picMkLst>
        </pc:picChg>
        <pc:picChg chg="add del mod">
          <ac:chgData name="Vo Cong Thuc" userId="6bb3f3b6-3072-4a16-bcaa-c22fe87fc628" providerId="ADAL" clId="{D8B09181-C38F-4DE3-98E6-883BD9D04E5B}" dt="2022-12-28T18:02:58.836" v="7350" actId="478"/>
          <ac:picMkLst>
            <pc:docMk/>
            <pc:sldMk cId="4038109090" sldId="299"/>
            <ac:picMk id="6148" creationId="{65B000D9-B390-260C-3CCA-8B2C060B49C9}"/>
          </ac:picMkLst>
        </pc:picChg>
        <pc:picChg chg="add del mod">
          <ac:chgData name="Vo Cong Thuc" userId="6bb3f3b6-3072-4a16-bcaa-c22fe87fc628" providerId="ADAL" clId="{D8B09181-C38F-4DE3-98E6-883BD9D04E5B}" dt="2022-12-28T18:03:31.457" v="7356" actId="478"/>
          <ac:picMkLst>
            <pc:docMk/>
            <pc:sldMk cId="4038109090" sldId="299"/>
            <ac:picMk id="6150" creationId="{CE503555-5C74-3A19-BA17-1B035ED9BDCD}"/>
          </ac:picMkLst>
        </pc:picChg>
        <pc:picChg chg="add del mod">
          <ac:chgData name="Vo Cong Thuc" userId="6bb3f3b6-3072-4a16-bcaa-c22fe87fc628" providerId="ADAL" clId="{D8B09181-C38F-4DE3-98E6-883BD9D04E5B}" dt="2022-12-28T18:03:52.756" v="7360" actId="478"/>
          <ac:picMkLst>
            <pc:docMk/>
            <pc:sldMk cId="4038109090" sldId="299"/>
            <ac:picMk id="6152" creationId="{8BD08C2B-46E5-74E6-B9F0-562B9BBA5067}"/>
          </ac:picMkLst>
        </pc:picChg>
      </pc:sldChg>
      <pc:sldChg chg="addSp delSp modSp add mod addAnim delAnim modAnim">
        <pc:chgData name="Vo Cong Thuc" userId="6bb3f3b6-3072-4a16-bcaa-c22fe87fc628" providerId="ADAL" clId="{D8B09181-C38F-4DE3-98E6-883BD9D04E5B}" dt="2022-12-28T16:59:19.419" v="6961" actId="1076"/>
        <pc:sldMkLst>
          <pc:docMk/>
          <pc:sldMk cId="3323678607" sldId="300"/>
        </pc:sldMkLst>
        <pc:spChg chg="del">
          <ac:chgData name="Vo Cong Thuc" userId="6bb3f3b6-3072-4a16-bcaa-c22fe87fc628" providerId="ADAL" clId="{D8B09181-C38F-4DE3-98E6-883BD9D04E5B}" dt="2022-12-28T10:14:11.231" v="6468" actId="478"/>
          <ac:spMkLst>
            <pc:docMk/>
            <pc:sldMk cId="3323678607" sldId="300"/>
            <ac:spMk id="2" creationId="{294C44FE-E368-B03D-C84D-E5AA0686622D}"/>
          </ac:spMkLst>
        </pc:spChg>
        <pc:spChg chg="del">
          <ac:chgData name="Vo Cong Thuc" userId="6bb3f3b6-3072-4a16-bcaa-c22fe87fc628" providerId="ADAL" clId="{D8B09181-C38F-4DE3-98E6-883BD9D04E5B}" dt="2022-12-28T10:14:11.231" v="6468" actId="478"/>
          <ac:spMkLst>
            <pc:docMk/>
            <pc:sldMk cId="3323678607" sldId="300"/>
            <ac:spMk id="3" creationId="{06D3DF98-DDF5-2FA2-D00B-D58C6CB528F9}"/>
          </ac:spMkLst>
        </pc:spChg>
        <pc:spChg chg="del">
          <ac:chgData name="Vo Cong Thuc" userId="6bb3f3b6-3072-4a16-bcaa-c22fe87fc628" providerId="ADAL" clId="{D8B09181-C38F-4DE3-98E6-883BD9D04E5B}" dt="2022-12-28T10:14:11.231" v="6468" actId="478"/>
          <ac:spMkLst>
            <pc:docMk/>
            <pc:sldMk cId="3323678607" sldId="300"/>
            <ac:spMk id="4" creationId="{C8F3EB88-B58E-A093-0489-ABC47E20F058}"/>
          </ac:spMkLst>
        </pc:spChg>
        <pc:spChg chg="del">
          <ac:chgData name="Vo Cong Thuc" userId="6bb3f3b6-3072-4a16-bcaa-c22fe87fc628" providerId="ADAL" clId="{D8B09181-C38F-4DE3-98E6-883BD9D04E5B}" dt="2022-12-28T10:14:11.231" v="6468" actId="478"/>
          <ac:spMkLst>
            <pc:docMk/>
            <pc:sldMk cId="3323678607" sldId="300"/>
            <ac:spMk id="5" creationId="{223C0F2B-EAFD-F079-770D-50400D06F9DA}"/>
          </ac:spMkLst>
        </pc:spChg>
        <pc:spChg chg="del">
          <ac:chgData name="Vo Cong Thuc" userId="6bb3f3b6-3072-4a16-bcaa-c22fe87fc628" providerId="ADAL" clId="{D8B09181-C38F-4DE3-98E6-883BD9D04E5B}" dt="2022-12-28T10:14:11.231" v="6468" actId="478"/>
          <ac:spMkLst>
            <pc:docMk/>
            <pc:sldMk cId="3323678607" sldId="300"/>
            <ac:spMk id="6" creationId="{244D114C-5464-6E35-CFEE-B153AB7D7BDA}"/>
          </ac:spMkLst>
        </pc:spChg>
        <pc:spChg chg="del">
          <ac:chgData name="Vo Cong Thuc" userId="6bb3f3b6-3072-4a16-bcaa-c22fe87fc628" providerId="ADAL" clId="{D8B09181-C38F-4DE3-98E6-883BD9D04E5B}" dt="2022-12-28T10:14:11.231" v="6468" actId="478"/>
          <ac:spMkLst>
            <pc:docMk/>
            <pc:sldMk cId="3323678607" sldId="300"/>
            <ac:spMk id="7" creationId="{166EB9D2-D71A-8639-EE2E-3854A4A600F3}"/>
          </ac:spMkLst>
        </pc:spChg>
        <pc:spChg chg="del">
          <ac:chgData name="Vo Cong Thuc" userId="6bb3f3b6-3072-4a16-bcaa-c22fe87fc628" providerId="ADAL" clId="{D8B09181-C38F-4DE3-98E6-883BD9D04E5B}" dt="2022-12-28T10:14:11.231" v="6468" actId="478"/>
          <ac:spMkLst>
            <pc:docMk/>
            <pc:sldMk cId="3323678607" sldId="300"/>
            <ac:spMk id="8" creationId="{0E314BBC-361A-F71F-F710-AEC4821C431F}"/>
          </ac:spMkLst>
        </pc:spChg>
        <pc:spChg chg="del">
          <ac:chgData name="Vo Cong Thuc" userId="6bb3f3b6-3072-4a16-bcaa-c22fe87fc628" providerId="ADAL" clId="{D8B09181-C38F-4DE3-98E6-883BD9D04E5B}" dt="2022-12-28T10:14:11.231" v="6468" actId="478"/>
          <ac:spMkLst>
            <pc:docMk/>
            <pc:sldMk cId="3323678607" sldId="300"/>
            <ac:spMk id="9" creationId="{53B9185F-7DBE-8D85-4929-4FAE5B9F1C9B}"/>
          </ac:spMkLst>
        </pc:spChg>
        <pc:spChg chg="add del mod">
          <ac:chgData name="Vo Cong Thuc" userId="6bb3f3b6-3072-4a16-bcaa-c22fe87fc628" providerId="ADAL" clId="{D8B09181-C38F-4DE3-98E6-883BD9D04E5B}" dt="2022-12-28T15:04:51.704" v="6583"/>
          <ac:spMkLst>
            <pc:docMk/>
            <pc:sldMk cId="3323678607" sldId="300"/>
            <ac:spMk id="11" creationId="{1810B7D5-AFF5-8189-009D-BD871E075154}"/>
          </ac:spMkLst>
        </pc:spChg>
        <pc:spChg chg="add del mod">
          <ac:chgData name="Vo Cong Thuc" userId="6bb3f3b6-3072-4a16-bcaa-c22fe87fc628" providerId="ADAL" clId="{D8B09181-C38F-4DE3-98E6-883BD9D04E5B}" dt="2022-12-28T16:55:50.599" v="6954" actId="14100"/>
          <ac:spMkLst>
            <pc:docMk/>
            <pc:sldMk cId="3323678607" sldId="300"/>
            <ac:spMk id="13" creationId="{B2A72D65-AFC5-B03B-39BB-7786DFC8DB44}"/>
          </ac:spMkLst>
        </pc:spChg>
        <pc:spChg chg="add del mod">
          <ac:chgData name="Vo Cong Thuc" userId="6bb3f3b6-3072-4a16-bcaa-c22fe87fc628" providerId="ADAL" clId="{D8B09181-C38F-4DE3-98E6-883BD9D04E5B}" dt="2022-12-28T16:55:38.218" v="6952" actId="255"/>
          <ac:spMkLst>
            <pc:docMk/>
            <pc:sldMk cId="3323678607" sldId="300"/>
            <ac:spMk id="14" creationId="{E62041A6-157D-4554-50C0-683BE36489B3}"/>
          </ac:spMkLst>
        </pc:spChg>
        <pc:spChg chg="add del mod">
          <ac:chgData name="Vo Cong Thuc" userId="6bb3f3b6-3072-4a16-bcaa-c22fe87fc628" providerId="ADAL" clId="{D8B09181-C38F-4DE3-98E6-883BD9D04E5B}" dt="2022-12-28T16:56:00.808" v="6955" actId="1076"/>
          <ac:spMkLst>
            <pc:docMk/>
            <pc:sldMk cId="3323678607" sldId="300"/>
            <ac:spMk id="15" creationId="{E8420332-09F7-4AB6-A40B-A2B03C8070F6}"/>
          </ac:spMkLst>
        </pc:spChg>
        <pc:spChg chg="add del mod">
          <ac:chgData name="Vo Cong Thuc" userId="6bb3f3b6-3072-4a16-bcaa-c22fe87fc628" providerId="ADAL" clId="{D8B09181-C38F-4DE3-98E6-883BD9D04E5B}" dt="2022-12-28T15:14:28.527" v="6943" actId="478"/>
          <ac:spMkLst>
            <pc:docMk/>
            <pc:sldMk cId="3323678607" sldId="300"/>
            <ac:spMk id="17" creationId="{995F53CC-2312-1CA5-D710-88D4A5AD5DBD}"/>
          </ac:spMkLst>
        </pc:spChg>
        <pc:spChg chg="mod">
          <ac:chgData name="Vo Cong Thuc" userId="6bb3f3b6-3072-4a16-bcaa-c22fe87fc628" providerId="ADAL" clId="{D8B09181-C38F-4DE3-98E6-883BD9D04E5B}" dt="2022-12-28T10:14:53.191" v="6579" actId="14100"/>
          <ac:spMkLst>
            <pc:docMk/>
            <pc:sldMk cId="3323678607" sldId="300"/>
            <ac:spMk id="21" creationId="{99852DED-C312-E7B7-D6F3-CFB4B84255B4}"/>
          </ac:spMkLst>
        </pc:spChg>
        <pc:spChg chg="del">
          <ac:chgData name="Vo Cong Thuc" userId="6bb3f3b6-3072-4a16-bcaa-c22fe87fc628" providerId="ADAL" clId="{D8B09181-C38F-4DE3-98E6-883BD9D04E5B}" dt="2022-12-28T10:14:11.231" v="6468" actId="478"/>
          <ac:spMkLst>
            <pc:docMk/>
            <pc:sldMk cId="3323678607" sldId="300"/>
            <ac:spMk id="28" creationId="{81A513DB-535A-C474-5DF5-616E9189F9D7}"/>
          </ac:spMkLst>
        </pc:spChg>
        <pc:spChg chg="del">
          <ac:chgData name="Vo Cong Thuc" userId="6bb3f3b6-3072-4a16-bcaa-c22fe87fc628" providerId="ADAL" clId="{D8B09181-C38F-4DE3-98E6-883BD9D04E5B}" dt="2022-12-28T10:14:11.231" v="6468" actId="478"/>
          <ac:spMkLst>
            <pc:docMk/>
            <pc:sldMk cId="3323678607" sldId="300"/>
            <ac:spMk id="34" creationId="{4A83B66E-3561-7110-F8B2-B4FD3B465661}"/>
          </ac:spMkLst>
        </pc:spChg>
        <pc:picChg chg="add mod">
          <ac:chgData name="Vo Cong Thuc" userId="6bb3f3b6-3072-4a16-bcaa-c22fe87fc628" providerId="ADAL" clId="{D8B09181-C38F-4DE3-98E6-883BD9D04E5B}" dt="2022-12-28T16:59:03.156" v="6960" actId="1076"/>
          <ac:picMkLst>
            <pc:docMk/>
            <pc:sldMk cId="3323678607" sldId="300"/>
            <ac:picMk id="10" creationId="{D7E7626A-DF17-AB6A-1225-5F2C83683F05}"/>
          </ac:picMkLst>
        </pc:picChg>
        <pc:picChg chg="add del mod">
          <ac:chgData name="Vo Cong Thuc" userId="6bb3f3b6-3072-4a16-bcaa-c22fe87fc628" providerId="ADAL" clId="{D8B09181-C38F-4DE3-98E6-883BD9D04E5B}" dt="2022-12-28T15:05:08.186" v="6587" actId="478"/>
          <ac:picMkLst>
            <pc:docMk/>
            <pc:sldMk cId="3323678607" sldId="300"/>
            <ac:picMk id="12" creationId="{82015AF2-781A-C0BB-5FC6-ECB8F5E3B58A}"/>
          </ac:picMkLst>
        </pc:picChg>
        <pc:picChg chg="add mod">
          <ac:chgData name="Vo Cong Thuc" userId="6bb3f3b6-3072-4a16-bcaa-c22fe87fc628" providerId="ADAL" clId="{D8B09181-C38F-4DE3-98E6-883BD9D04E5B}" dt="2022-12-28T16:59:19.419" v="6961" actId="1076"/>
          <ac:picMkLst>
            <pc:docMk/>
            <pc:sldMk cId="3323678607" sldId="300"/>
            <ac:picMk id="22" creationId="{C255507E-9E22-97B4-EB31-34A3AEC7E1A5}"/>
          </ac:picMkLst>
        </pc:picChg>
        <pc:picChg chg="del">
          <ac:chgData name="Vo Cong Thuc" userId="6bb3f3b6-3072-4a16-bcaa-c22fe87fc628" providerId="ADAL" clId="{D8B09181-C38F-4DE3-98E6-883BD9D04E5B}" dt="2022-12-28T10:14:11.231" v="6468" actId="478"/>
          <ac:picMkLst>
            <pc:docMk/>
            <pc:sldMk cId="3323678607" sldId="300"/>
            <ac:picMk id="26" creationId="{40651F4B-6935-A021-D8F8-B0BE31BC4FFC}"/>
          </ac:picMkLst>
        </pc:picChg>
        <pc:picChg chg="del">
          <ac:chgData name="Vo Cong Thuc" userId="6bb3f3b6-3072-4a16-bcaa-c22fe87fc628" providerId="ADAL" clId="{D8B09181-C38F-4DE3-98E6-883BD9D04E5B}" dt="2022-12-28T10:14:11.231" v="6468" actId="478"/>
          <ac:picMkLst>
            <pc:docMk/>
            <pc:sldMk cId="3323678607" sldId="300"/>
            <ac:picMk id="35" creationId="{AF27C800-0403-12CB-B22B-0CDF3878A540}"/>
          </ac:picMkLst>
        </pc:picChg>
        <pc:cxnChg chg="add del mod">
          <ac:chgData name="Vo Cong Thuc" userId="6bb3f3b6-3072-4a16-bcaa-c22fe87fc628" providerId="ADAL" clId="{D8B09181-C38F-4DE3-98E6-883BD9D04E5B}" dt="2022-12-28T15:05:35.265" v="6591" actId="14100"/>
          <ac:cxnSpMkLst>
            <pc:docMk/>
            <pc:sldMk cId="3323678607" sldId="300"/>
            <ac:cxnSpMk id="16" creationId="{257D30B0-761A-DF9F-EFB8-6097A316B6B3}"/>
          </ac:cxnSpMkLst>
        </pc:cxnChg>
      </pc:sldChg>
      <pc:sldChg chg="addSp delSp modSp add mod delAnim modAnim">
        <pc:chgData name="Vo Cong Thuc" userId="6bb3f3b6-3072-4a16-bcaa-c22fe87fc628" providerId="ADAL" clId="{D8B09181-C38F-4DE3-98E6-883BD9D04E5B}" dt="2022-12-28T18:16:42.333" v="7377" actId="1076"/>
        <pc:sldMkLst>
          <pc:docMk/>
          <pc:sldMk cId="2738047427" sldId="301"/>
        </pc:sldMkLst>
        <pc:spChg chg="mod">
          <ac:chgData name="Vo Cong Thuc" userId="6bb3f3b6-3072-4a16-bcaa-c22fe87fc628" providerId="ADAL" clId="{D8B09181-C38F-4DE3-98E6-883BD9D04E5B}" dt="2022-12-28T17:13:45.425" v="6977"/>
          <ac:spMkLst>
            <pc:docMk/>
            <pc:sldMk cId="2738047427" sldId="301"/>
            <ac:spMk id="5" creationId="{1E7C2EC8-A9C1-4696-B255-21F3CD256416}"/>
          </ac:spMkLst>
        </pc:spChg>
        <pc:spChg chg="del mod">
          <ac:chgData name="Vo Cong Thuc" userId="6bb3f3b6-3072-4a16-bcaa-c22fe87fc628" providerId="ADAL" clId="{D8B09181-C38F-4DE3-98E6-883BD9D04E5B}" dt="2022-12-28T17:14:55.223" v="6981" actId="478"/>
          <ac:spMkLst>
            <pc:docMk/>
            <pc:sldMk cId="2738047427" sldId="301"/>
            <ac:spMk id="6" creationId="{313AF80B-7781-7ACE-D554-01D5E21A7025}"/>
          </ac:spMkLst>
        </pc:spChg>
        <pc:spChg chg="mod">
          <ac:chgData name="Vo Cong Thuc" userId="6bb3f3b6-3072-4a16-bcaa-c22fe87fc628" providerId="ADAL" clId="{D8B09181-C38F-4DE3-98E6-883BD9D04E5B}" dt="2022-12-28T17:19:11.164" v="7176" actId="1076"/>
          <ac:spMkLst>
            <pc:docMk/>
            <pc:sldMk cId="2738047427" sldId="301"/>
            <ac:spMk id="7" creationId="{22F65C46-3851-4C56-0CBA-CCE0208D1BAC}"/>
          </ac:spMkLst>
        </pc:spChg>
        <pc:spChg chg="del mod">
          <ac:chgData name="Vo Cong Thuc" userId="6bb3f3b6-3072-4a16-bcaa-c22fe87fc628" providerId="ADAL" clId="{D8B09181-C38F-4DE3-98E6-883BD9D04E5B}" dt="2022-12-28T17:15:16.588" v="6984" actId="478"/>
          <ac:spMkLst>
            <pc:docMk/>
            <pc:sldMk cId="2738047427" sldId="301"/>
            <ac:spMk id="8" creationId="{500955D4-EF09-2076-E300-D7D31BBD7CB8}"/>
          </ac:spMkLst>
        </pc:spChg>
        <pc:spChg chg="mod">
          <ac:chgData name="Vo Cong Thuc" userId="6bb3f3b6-3072-4a16-bcaa-c22fe87fc628" providerId="ADAL" clId="{D8B09181-C38F-4DE3-98E6-883BD9D04E5B}" dt="2022-12-28T17:13:45.425" v="6977"/>
          <ac:spMkLst>
            <pc:docMk/>
            <pc:sldMk cId="2738047427" sldId="301"/>
            <ac:spMk id="11" creationId="{6BE96DDE-FCB5-8202-95FF-34A2FD456CE8}"/>
          </ac:spMkLst>
        </pc:spChg>
        <pc:spChg chg="del mod">
          <ac:chgData name="Vo Cong Thuc" userId="6bb3f3b6-3072-4a16-bcaa-c22fe87fc628" providerId="ADAL" clId="{D8B09181-C38F-4DE3-98E6-883BD9D04E5B}" dt="2022-12-28T17:16:54.676" v="7092" actId="478"/>
          <ac:spMkLst>
            <pc:docMk/>
            <pc:sldMk cId="2738047427" sldId="301"/>
            <ac:spMk id="12" creationId="{6D39F940-445C-7783-9DDB-AAF01EBEB79D}"/>
          </ac:spMkLst>
        </pc:spChg>
        <pc:spChg chg="del">
          <ac:chgData name="Vo Cong Thuc" userId="6bb3f3b6-3072-4a16-bcaa-c22fe87fc628" providerId="ADAL" clId="{D8B09181-C38F-4DE3-98E6-883BD9D04E5B}" dt="2022-12-28T17:03:48.128" v="6965" actId="478"/>
          <ac:spMkLst>
            <pc:docMk/>
            <pc:sldMk cId="2738047427" sldId="301"/>
            <ac:spMk id="13" creationId="{B2A72D65-AFC5-B03B-39BB-7786DFC8DB44}"/>
          </ac:spMkLst>
        </pc:spChg>
        <pc:spChg chg="del">
          <ac:chgData name="Vo Cong Thuc" userId="6bb3f3b6-3072-4a16-bcaa-c22fe87fc628" providerId="ADAL" clId="{D8B09181-C38F-4DE3-98E6-883BD9D04E5B}" dt="2022-12-28T17:03:48.128" v="6965" actId="478"/>
          <ac:spMkLst>
            <pc:docMk/>
            <pc:sldMk cId="2738047427" sldId="301"/>
            <ac:spMk id="14" creationId="{E62041A6-157D-4554-50C0-683BE36489B3}"/>
          </ac:spMkLst>
        </pc:spChg>
        <pc:spChg chg="del">
          <ac:chgData name="Vo Cong Thuc" userId="6bb3f3b6-3072-4a16-bcaa-c22fe87fc628" providerId="ADAL" clId="{D8B09181-C38F-4DE3-98E6-883BD9D04E5B}" dt="2022-12-28T17:03:48.128" v="6965" actId="478"/>
          <ac:spMkLst>
            <pc:docMk/>
            <pc:sldMk cId="2738047427" sldId="301"/>
            <ac:spMk id="15" creationId="{E8420332-09F7-4AB6-A40B-A2B03C8070F6}"/>
          </ac:spMkLst>
        </pc:spChg>
        <pc:spChg chg="mod">
          <ac:chgData name="Vo Cong Thuc" userId="6bb3f3b6-3072-4a16-bcaa-c22fe87fc628" providerId="ADAL" clId="{D8B09181-C38F-4DE3-98E6-883BD9D04E5B}" dt="2022-12-28T17:19:28.053" v="7179" actId="1076"/>
          <ac:spMkLst>
            <pc:docMk/>
            <pc:sldMk cId="2738047427" sldId="301"/>
            <ac:spMk id="17" creationId="{B745B975-3664-47C8-BB5B-DD9591501AED}"/>
          </ac:spMkLst>
        </pc:spChg>
        <pc:spChg chg="del mod">
          <ac:chgData name="Vo Cong Thuc" userId="6bb3f3b6-3072-4a16-bcaa-c22fe87fc628" providerId="ADAL" clId="{D8B09181-C38F-4DE3-98E6-883BD9D04E5B}" dt="2022-12-28T17:17:04.178" v="7095" actId="478"/>
          <ac:spMkLst>
            <pc:docMk/>
            <pc:sldMk cId="2738047427" sldId="301"/>
            <ac:spMk id="19" creationId="{571AC30E-4C88-B2DF-8D5D-58F38C12A1CC}"/>
          </ac:spMkLst>
        </pc:spChg>
        <pc:spChg chg="add del mod">
          <ac:chgData name="Vo Cong Thuc" userId="6bb3f3b6-3072-4a16-bcaa-c22fe87fc628" providerId="ADAL" clId="{D8B09181-C38F-4DE3-98E6-883BD9D04E5B}" dt="2022-12-28T18:16:24.098" v="7372" actId="478"/>
          <ac:spMkLst>
            <pc:docMk/>
            <pc:sldMk cId="2738047427" sldId="301"/>
            <ac:spMk id="23" creationId="{CB526AF6-7271-8939-76DE-DCD40F7C9537}"/>
          </ac:spMkLst>
        </pc:spChg>
        <pc:spChg chg="add del mod">
          <ac:chgData name="Vo Cong Thuc" userId="6bb3f3b6-3072-4a16-bcaa-c22fe87fc628" providerId="ADAL" clId="{D8B09181-C38F-4DE3-98E6-883BD9D04E5B}" dt="2022-12-28T18:13:48.271" v="7367" actId="478"/>
          <ac:spMkLst>
            <pc:docMk/>
            <pc:sldMk cId="2738047427" sldId="301"/>
            <ac:spMk id="24" creationId="{9FDBA2AD-CC5B-967A-4DEE-1A5D5B75BE70}"/>
          </ac:spMkLst>
        </pc:spChg>
        <pc:grpChg chg="add mod">
          <ac:chgData name="Vo Cong Thuc" userId="6bb3f3b6-3072-4a16-bcaa-c22fe87fc628" providerId="ADAL" clId="{D8B09181-C38F-4DE3-98E6-883BD9D04E5B}" dt="2022-12-28T17:18:34.906" v="7172" actId="1076"/>
          <ac:grpSpMkLst>
            <pc:docMk/>
            <pc:sldMk cId="2738047427" sldId="301"/>
            <ac:grpSpMk id="4" creationId="{D9ED7ED9-9BAB-17D1-2146-2AA2666A2AE5}"/>
          </ac:grpSpMkLst>
        </pc:grpChg>
        <pc:grpChg chg="add mod">
          <ac:chgData name="Vo Cong Thuc" userId="6bb3f3b6-3072-4a16-bcaa-c22fe87fc628" providerId="ADAL" clId="{D8B09181-C38F-4DE3-98E6-883BD9D04E5B}" dt="2022-12-28T17:18:42.721" v="7173" actId="1076"/>
          <ac:grpSpMkLst>
            <pc:docMk/>
            <pc:sldMk cId="2738047427" sldId="301"/>
            <ac:grpSpMk id="9" creationId="{40D06CC7-A0C6-84BC-2CB6-6097F60029E9}"/>
          </ac:grpSpMkLst>
        </pc:grpChg>
        <pc:picChg chg="add mod">
          <ac:chgData name="Vo Cong Thuc" userId="6bb3f3b6-3072-4a16-bcaa-c22fe87fc628" providerId="ADAL" clId="{D8B09181-C38F-4DE3-98E6-883BD9D04E5B}" dt="2022-12-28T17:18:15.805" v="7169" actId="1076"/>
          <ac:picMkLst>
            <pc:docMk/>
            <pc:sldMk cId="2738047427" sldId="301"/>
            <ac:picMk id="2" creationId="{976A775A-8C18-99F7-B6A0-946F4A6AA506}"/>
          </ac:picMkLst>
        </pc:picChg>
        <pc:picChg chg="add mod">
          <ac:chgData name="Vo Cong Thuc" userId="6bb3f3b6-3072-4a16-bcaa-c22fe87fc628" providerId="ADAL" clId="{D8B09181-C38F-4DE3-98E6-883BD9D04E5B}" dt="2022-12-28T17:18:22.893" v="7171" actId="1076"/>
          <ac:picMkLst>
            <pc:docMk/>
            <pc:sldMk cId="2738047427" sldId="301"/>
            <ac:picMk id="3" creationId="{36FB01A0-C982-D157-149A-D5331D244805}"/>
          </ac:picMkLst>
        </pc:picChg>
        <pc:picChg chg="del">
          <ac:chgData name="Vo Cong Thuc" userId="6bb3f3b6-3072-4a16-bcaa-c22fe87fc628" providerId="ADAL" clId="{D8B09181-C38F-4DE3-98E6-883BD9D04E5B}" dt="2022-12-28T17:03:34.214" v="6963" actId="478"/>
          <ac:picMkLst>
            <pc:docMk/>
            <pc:sldMk cId="2738047427" sldId="301"/>
            <ac:picMk id="10" creationId="{D7E7626A-DF17-AB6A-1225-5F2C83683F05}"/>
          </ac:picMkLst>
        </pc:picChg>
        <pc:picChg chg="del">
          <ac:chgData name="Vo Cong Thuc" userId="6bb3f3b6-3072-4a16-bcaa-c22fe87fc628" providerId="ADAL" clId="{D8B09181-C38F-4DE3-98E6-883BD9D04E5B}" dt="2022-12-28T17:03:36.562" v="6964" actId="478"/>
          <ac:picMkLst>
            <pc:docMk/>
            <pc:sldMk cId="2738047427" sldId="301"/>
            <ac:picMk id="22" creationId="{C255507E-9E22-97B4-EB31-34A3AEC7E1A5}"/>
          </ac:picMkLst>
        </pc:picChg>
        <pc:picChg chg="add mod">
          <ac:chgData name="Vo Cong Thuc" userId="6bb3f3b6-3072-4a16-bcaa-c22fe87fc628" providerId="ADAL" clId="{D8B09181-C38F-4DE3-98E6-883BD9D04E5B}" dt="2022-12-28T18:14:38.469" v="7371" actId="1076"/>
          <ac:picMkLst>
            <pc:docMk/>
            <pc:sldMk cId="2738047427" sldId="301"/>
            <ac:picMk id="26" creationId="{6A4A8E01-2C75-3D31-4E15-3CAD552F0F6F}"/>
          </ac:picMkLst>
        </pc:picChg>
        <pc:picChg chg="add mod">
          <ac:chgData name="Vo Cong Thuc" userId="6bb3f3b6-3072-4a16-bcaa-c22fe87fc628" providerId="ADAL" clId="{D8B09181-C38F-4DE3-98E6-883BD9D04E5B}" dt="2022-12-28T18:16:42.333" v="7377" actId="1076"/>
          <ac:picMkLst>
            <pc:docMk/>
            <pc:sldMk cId="2738047427" sldId="301"/>
            <ac:picMk id="28" creationId="{D0C2F252-F673-5F42-DE60-BB30F3B315E6}"/>
          </ac:picMkLst>
        </pc:picChg>
        <pc:cxnChg chg="del">
          <ac:chgData name="Vo Cong Thuc" userId="6bb3f3b6-3072-4a16-bcaa-c22fe87fc628" providerId="ADAL" clId="{D8B09181-C38F-4DE3-98E6-883BD9D04E5B}" dt="2022-12-28T17:03:48.128" v="6965" actId="478"/>
          <ac:cxnSpMkLst>
            <pc:docMk/>
            <pc:sldMk cId="2738047427" sldId="301"/>
            <ac:cxnSpMk id="16" creationId="{257D30B0-761A-DF9F-EFB8-6097A316B6B3}"/>
          </ac:cxnSpMkLst>
        </pc:cxnChg>
      </pc:sldChg>
      <pc:sldChg chg="addSp delSp modSp add mod ord delAnim">
        <pc:chgData name="Vo Cong Thuc" userId="6bb3f3b6-3072-4a16-bcaa-c22fe87fc628" providerId="ADAL" clId="{D8B09181-C38F-4DE3-98E6-883BD9D04E5B}" dt="2022-12-28T17:33:05.474" v="7258" actId="1076"/>
        <pc:sldMkLst>
          <pc:docMk/>
          <pc:sldMk cId="1079937819" sldId="302"/>
        </pc:sldMkLst>
        <pc:spChg chg="mod">
          <ac:chgData name="Vo Cong Thuc" userId="6bb3f3b6-3072-4a16-bcaa-c22fe87fc628" providerId="ADAL" clId="{D8B09181-C38F-4DE3-98E6-883BD9D04E5B}" dt="2022-12-28T17:31:18.615" v="7230" actId="14100"/>
          <ac:spMkLst>
            <pc:docMk/>
            <pc:sldMk cId="1079937819" sldId="302"/>
            <ac:spMk id="21" creationId="{99852DED-C312-E7B7-D6F3-CFB4B84255B4}"/>
          </ac:spMkLst>
        </pc:spChg>
        <pc:grpChg chg="del">
          <ac:chgData name="Vo Cong Thuc" userId="6bb3f3b6-3072-4a16-bcaa-c22fe87fc628" providerId="ADAL" clId="{D8B09181-C38F-4DE3-98E6-883BD9D04E5B}" dt="2022-12-28T17:31:20.941" v="7231" actId="478"/>
          <ac:grpSpMkLst>
            <pc:docMk/>
            <pc:sldMk cId="1079937819" sldId="302"/>
            <ac:grpSpMk id="4" creationId="{D9ED7ED9-9BAB-17D1-2146-2AA2666A2AE5}"/>
          </ac:grpSpMkLst>
        </pc:grpChg>
        <pc:grpChg chg="del">
          <ac:chgData name="Vo Cong Thuc" userId="6bb3f3b6-3072-4a16-bcaa-c22fe87fc628" providerId="ADAL" clId="{D8B09181-C38F-4DE3-98E6-883BD9D04E5B}" dt="2022-12-28T17:31:22.599" v="7234" actId="478"/>
          <ac:grpSpMkLst>
            <pc:docMk/>
            <pc:sldMk cId="1079937819" sldId="302"/>
            <ac:grpSpMk id="9" creationId="{40D06CC7-A0C6-84BC-2CB6-6097F60029E9}"/>
          </ac:grpSpMkLst>
        </pc:grpChg>
        <pc:picChg chg="del">
          <ac:chgData name="Vo Cong Thuc" userId="6bb3f3b6-3072-4a16-bcaa-c22fe87fc628" providerId="ADAL" clId="{D8B09181-C38F-4DE3-98E6-883BD9D04E5B}" dt="2022-12-28T17:31:21.680" v="7232" actId="478"/>
          <ac:picMkLst>
            <pc:docMk/>
            <pc:sldMk cId="1079937819" sldId="302"/>
            <ac:picMk id="2" creationId="{976A775A-8C18-99F7-B6A0-946F4A6AA506}"/>
          </ac:picMkLst>
        </pc:picChg>
        <pc:picChg chg="del">
          <ac:chgData name="Vo Cong Thuc" userId="6bb3f3b6-3072-4a16-bcaa-c22fe87fc628" providerId="ADAL" clId="{D8B09181-C38F-4DE3-98E6-883BD9D04E5B}" dt="2022-12-28T17:31:22.116" v="7233" actId="478"/>
          <ac:picMkLst>
            <pc:docMk/>
            <pc:sldMk cId="1079937819" sldId="302"/>
            <ac:picMk id="3" creationId="{36FB01A0-C982-D157-149A-D5331D244805}"/>
          </ac:picMkLst>
        </pc:picChg>
        <pc:picChg chg="add mod">
          <ac:chgData name="Vo Cong Thuc" userId="6bb3f3b6-3072-4a16-bcaa-c22fe87fc628" providerId="ADAL" clId="{D8B09181-C38F-4DE3-98E6-883BD9D04E5B}" dt="2022-12-28T17:33:05.474" v="7258" actId="1076"/>
          <ac:picMkLst>
            <pc:docMk/>
            <pc:sldMk cId="1079937819" sldId="302"/>
            <ac:picMk id="6" creationId="{0B2D137D-20D0-CCDF-A15C-1BC34A8F3B26}"/>
          </ac:picMkLst>
        </pc:picChg>
        <pc:picChg chg="add mod modCrop">
          <ac:chgData name="Vo Cong Thuc" userId="6bb3f3b6-3072-4a16-bcaa-c22fe87fc628" providerId="ADAL" clId="{D8B09181-C38F-4DE3-98E6-883BD9D04E5B}" dt="2022-12-28T17:32:51.158" v="7256" actId="1076"/>
          <ac:picMkLst>
            <pc:docMk/>
            <pc:sldMk cId="1079937819" sldId="302"/>
            <ac:picMk id="8" creationId="{5F1D1A86-B5EC-C40E-9466-9BC332ED3B3C}"/>
          </ac:picMkLst>
        </pc:picChg>
        <pc:picChg chg="add mod modCrop">
          <ac:chgData name="Vo Cong Thuc" userId="6bb3f3b6-3072-4a16-bcaa-c22fe87fc628" providerId="ADAL" clId="{D8B09181-C38F-4DE3-98E6-883BD9D04E5B}" dt="2022-12-28T17:32:58.032" v="7257" actId="1076"/>
          <ac:picMkLst>
            <pc:docMk/>
            <pc:sldMk cId="1079937819" sldId="302"/>
            <ac:picMk id="10" creationId="{85113C1F-A5F6-E2BA-1FE2-1FB1FD7D11A8}"/>
          </ac:picMkLst>
        </pc:picChg>
      </pc:sldChg>
      <pc:sldChg chg="addSp delSp modSp add mod">
        <pc:chgData name="Vo Cong Thuc" userId="6bb3f3b6-3072-4a16-bcaa-c22fe87fc628" providerId="ADAL" clId="{D8B09181-C38F-4DE3-98E6-883BD9D04E5B}" dt="2022-12-28T17:34:34.377" v="7304" actId="1076"/>
        <pc:sldMkLst>
          <pc:docMk/>
          <pc:sldMk cId="838820956" sldId="303"/>
        </pc:sldMkLst>
        <pc:spChg chg="mod">
          <ac:chgData name="Vo Cong Thuc" userId="6bb3f3b6-3072-4a16-bcaa-c22fe87fc628" providerId="ADAL" clId="{D8B09181-C38F-4DE3-98E6-883BD9D04E5B}" dt="2022-12-28T17:33:42.065" v="7299" actId="14100"/>
          <ac:spMkLst>
            <pc:docMk/>
            <pc:sldMk cId="838820956" sldId="303"/>
            <ac:spMk id="21" creationId="{99852DED-C312-E7B7-D6F3-CFB4B84255B4}"/>
          </ac:spMkLst>
        </pc:spChg>
        <pc:picChg chg="add mod">
          <ac:chgData name="Vo Cong Thuc" userId="6bb3f3b6-3072-4a16-bcaa-c22fe87fc628" providerId="ADAL" clId="{D8B09181-C38F-4DE3-98E6-883BD9D04E5B}" dt="2022-12-28T17:34:34.377" v="7304" actId="1076"/>
          <ac:picMkLst>
            <pc:docMk/>
            <pc:sldMk cId="838820956" sldId="303"/>
            <ac:picMk id="3" creationId="{2EFC7CA1-8D57-2E9B-3597-AF6C54EB057D}"/>
          </ac:picMkLst>
        </pc:picChg>
        <pc:picChg chg="del">
          <ac:chgData name="Vo Cong Thuc" userId="6bb3f3b6-3072-4a16-bcaa-c22fe87fc628" providerId="ADAL" clId="{D8B09181-C38F-4DE3-98E6-883BD9D04E5B}" dt="2022-12-28T17:33:44.564" v="7300" actId="478"/>
          <ac:picMkLst>
            <pc:docMk/>
            <pc:sldMk cId="838820956" sldId="303"/>
            <ac:picMk id="6" creationId="{0B2D137D-20D0-CCDF-A15C-1BC34A8F3B26}"/>
          </ac:picMkLst>
        </pc:picChg>
        <pc:picChg chg="del">
          <ac:chgData name="Vo Cong Thuc" userId="6bb3f3b6-3072-4a16-bcaa-c22fe87fc628" providerId="ADAL" clId="{D8B09181-C38F-4DE3-98E6-883BD9D04E5B}" dt="2022-12-28T17:33:45.269" v="7301" actId="478"/>
          <ac:picMkLst>
            <pc:docMk/>
            <pc:sldMk cId="838820956" sldId="303"/>
            <ac:picMk id="8" creationId="{5F1D1A86-B5EC-C40E-9466-9BC332ED3B3C}"/>
          </ac:picMkLst>
        </pc:picChg>
        <pc:picChg chg="del">
          <ac:chgData name="Vo Cong Thuc" userId="6bb3f3b6-3072-4a16-bcaa-c22fe87fc628" providerId="ADAL" clId="{D8B09181-C38F-4DE3-98E6-883BD9D04E5B}" dt="2022-12-28T17:33:45.669" v="7302" actId="478"/>
          <ac:picMkLst>
            <pc:docMk/>
            <pc:sldMk cId="838820956" sldId="303"/>
            <ac:picMk id="10" creationId="{85113C1F-A5F6-E2BA-1FE2-1FB1FD7D11A8}"/>
          </ac:picMkLst>
        </pc:pic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vi-VN" dirty="0"/>
              <a:t>T</a:t>
            </a:r>
            <a:r>
              <a:rPr lang="en-US" dirty="0" err="1"/>
              <a:t>hống</a:t>
            </a:r>
            <a:r>
              <a:rPr lang="en-US" baseline="0" dirty="0"/>
              <a:t> </a:t>
            </a:r>
            <a:r>
              <a:rPr lang="en-US" baseline="0" dirty="0" err="1"/>
              <a:t>kê</a:t>
            </a:r>
            <a:r>
              <a:rPr lang="en-US" baseline="0" dirty="0"/>
              <a:t> </a:t>
            </a:r>
            <a:r>
              <a:rPr lang="en-US" baseline="0" dirty="0" err="1"/>
              <a:t>về</a:t>
            </a:r>
            <a:r>
              <a:rPr lang="en-US" baseline="0" dirty="0"/>
              <a:t> </a:t>
            </a:r>
            <a:r>
              <a:rPr lang="en-US" baseline="0" dirty="0" err="1"/>
              <a:t>nhu</a:t>
            </a:r>
            <a:r>
              <a:rPr lang="en-US" baseline="0" dirty="0"/>
              <a:t> </a:t>
            </a:r>
            <a:r>
              <a:rPr lang="en-US" baseline="0" dirty="0" err="1"/>
              <a:t>cầu</a:t>
            </a:r>
            <a:r>
              <a:rPr lang="en-US" baseline="0" dirty="0"/>
              <a:t> </a:t>
            </a:r>
            <a:r>
              <a:rPr lang="en-US" baseline="0" dirty="0" err="1"/>
              <a:t>thể</a:t>
            </a:r>
            <a:r>
              <a:rPr lang="en-US" baseline="0" dirty="0"/>
              <a:t> </a:t>
            </a:r>
            <a:r>
              <a:rPr lang="en-US" baseline="0" dirty="0" err="1"/>
              <a:t>dục</a:t>
            </a:r>
            <a:r>
              <a:rPr lang="en-US" baseline="0" dirty="0"/>
              <a:t>, </a:t>
            </a:r>
            <a:r>
              <a:rPr lang="en-US" baseline="0" dirty="0" err="1"/>
              <a:t>thể</a:t>
            </a:r>
            <a:r>
              <a:rPr lang="en-US" baseline="0" dirty="0"/>
              <a:t> </a:t>
            </a:r>
            <a:r>
              <a:rPr lang="en-US" baseline="0" dirty="0" err="1"/>
              <a:t>thao</a:t>
            </a:r>
            <a:endParaRPr lang="vi-VN"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001"/>
        </a:p>
      </c:txPr>
    </c:title>
    <c:autoTitleDeleted val="0"/>
    <c:plotArea>
      <c:layout/>
      <c:barChart>
        <c:barDir val="col"/>
        <c:grouping val="clustered"/>
        <c:varyColors val="0"/>
        <c:ser>
          <c:idx val="0"/>
          <c:order val="0"/>
          <c:tx>
            <c:strRef>
              <c:f>Trang_tính1!$B$1</c:f>
              <c:strCache>
                <c:ptCount val="1"/>
                <c:pt idx="0">
                  <c:v>2010</c:v>
                </c:pt>
              </c:strCache>
            </c:strRef>
          </c:tx>
          <c:spPr>
            <a:solidFill>
              <a:schemeClr val="accent1"/>
            </a:solidFill>
            <a:ln>
              <a:noFill/>
            </a:ln>
            <a:effectLst/>
          </c:spPr>
          <c:invertIfNegative val="0"/>
          <c:cat>
            <c:strRef>
              <c:f>Trang_tính1!$A$2:$A$5</c:f>
              <c:strCache>
                <c:ptCount val="4"/>
                <c:pt idx="0">
                  <c:v>Người tham gia thể thao</c:v>
                </c:pt>
                <c:pt idx="1">
                  <c:v>Gia đình tham gia thể thao</c:v>
                </c:pt>
                <c:pt idx="2">
                  <c:v>Cán bộ quân dân</c:v>
                </c:pt>
                <c:pt idx="3">
                  <c:v>Học sinh</c:v>
                </c:pt>
              </c:strCache>
            </c:strRef>
          </c:cat>
          <c:val>
            <c:numRef>
              <c:f>Trang_tính1!$B$2:$B$5</c:f>
              <c:numCache>
                <c:formatCode>General</c:formatCode>
                <c:ptCount val="4"/>
                <c:pt idx="0">
                  <c:v>25</c:v>
                </c:pt>
                <c:pt idx="1">
                  <c:v>15.8</c:v>
                </c:pt>
                <c:pt idx="2">
                  <c:v>68.599999999999994</c:v>
                </c:pt>
                <c:pt idx="3">
                  <c:v>70</c:v>
                </c:pt>
              </c:numCache>
            </c:numRef>
          </c:val>
          <c:extLst>
            <c:ext xmlns:c16="http://schemas.microsoft.com/office/drawing/2014/chart" uri="{C3380CC4-5D6E-409C-BE32-E72D297353CC}">
              <c16:uniqueId val="{00000000-4094-464C-8EBF-E05AF4E5D142}"/>
            </c:ext>
          </c:extLst>
        </c:ser>
        <c:ser>
          <c:idx val="1"/>
          <c:order val="1"/>
          <c:tx>
            <c:strRef>
              <c:f>Trang_tính1!$C$1</c:f>
              <c:strCache>
                <c:ptCount val="1"/>
                <c:pt idx="0">
                  <c:v>2015</c:v>
                </c:pt>
              </c:strCache>
            </c:strRef>
          </c:tx>
          <c:spPr>
            <a:solidFill>
              <a:schemeClr val="accent2"/>
            </a:solidFill>
            <a:ln>
              <a:noFill/>
            </a:ln>
            <a:effectLst/>
          </c:spPr>
          <c:invertIfNegative val="0"/>
          <c:cat>
            <c:strRef>
              <c:f>Trang_tính1!$A$2:$A$5</c:f>
              <c:strCache>
                <c:ptCount val="4"/>
                <c:pt idx="0">
                  <c:v>Người tham gia thể thao</c:v>
                </c:pt>
                <c:pt idx="1">
                  <c:v>Gia đình tham gia thể thao</c:v>
                </c:pt>
                <c:pt idx="2">
                  <c:v>Cán bộ quân dân</c:v>
                </c:pt>
                <c:pt idx="3">
                  <c:v>Học sinh</c:v>
                </c:pt>
              </c:strCache>
            </c:strRef>
          </c:cat>
          <c:val>
            <c:numRef>
              <c:f>Trang_tính1!$C$2:$C$5</c:f>
              <c:numCache>
                <c:formatCode>General</c:formatCode>
                <c:ptCount val="4"/>
                <c:pt idx="0">
                  <c:v>28</c:v>
                </c:pt>
                <c:pt idx="1">
                  <c:v>22</c:v>
                </c:pt>
                <c:pt idx="2">
                  <c:v>82.5</c:v>
                </c:pt>
                <c:pt idx="3">
                  <c:v>75</c:v>
                </c:pt>
              </c:numCache>
            </c:numRef>
          </c:val>
          <c:extLst>
            <c:ext xmlns:c16="http://schemas.microsoft.com/office/drawing/2014/chart" uri="{C3380CC4-5D6E-409C-BE32-E72D297353CC}">
              <c16:uniqueId val="{00000001-4094-464C-8EBF-E05AF4E5D142}"/>
            </c:ext>
          </c:extLst>
        </c:ser>
        <c:ser>
          <c:idx val="2"/>
          <c:order val="2"/>
          <c:tx>
            <c:strRef>
              <c:f>Trang_tính1!$D$1</c:f>
              <c:strCache>
                <c:ptCount val="1"/>
                <c:pt idx="0">
                  <c:v>2020</c:v>
                </c:pt>
              </c:strCache>
            </c:strRef>
          </c:tx>
          <c:spPr>
            <a:solidFill>
              <a:schemeClr val="accent3"/>
            </a:solidFill>
            <a:ln>
              <a:noFill/>
            </a:ln>
            <a:effectLst/>
          </c:spPr>
          <c:invertIfNegative val="0"/>
          <c:cat>
            <c:strRef>
              <c:f>Trang_tính1!$A$2:$A$5</c:f>
              <c:strCache>
                <c:ptCount val="4"/>
                <c:pt idx="0">
                  <c:v>Người tham gia thể thao</c:v>
                </c:pt>
                <c:pt idx="1">
                  <c:v>Gia đình tham gia thể thao</c:v>
                </c:pt>
                <c:pt idx="2">
                  <c:v>Cán bộ quân dân</c:v>
                </c:pt>
                <c:pt idx="3">
                  <c:v>Học sinh</c:v>
                </c:pt>
              </c:strCache>
            </c:strRef>
          </c:cat>
          <c:val>
            <c:numRef>
              <c:f>Trang_tính1!$D$2:$D$5</c:f>
              <c:numCache>
                <c:formatCode>General</c:formatCode>
                <c:ptCount val="4"/>
                <c:pt idx="0">
                  <c:v>33</c:v>
                </c:pt>
                <c:pt idx="1">
                  <c:v>25</c:v>
                </c:pt>
                <c:pt idx="2">
                  <c:v>85.5</c:v>
                </c:pt>
                <c:pt idx="3">
                  <c:v>90</c:v>
                </c:pt>
              </c:numCache>
            </c:numRef>
          </c:val>
          <c:extLst>
            <c:ext xmlns:c16="http://schemas.microsoft.com/office/drawing/2014/chart" uri="{C3380CC4-5D6E-409C-BE32-E72D297353CC}">
              <c16:uniqueId val="{00000002-4094-464C-8EBF-E05AF4E5D142}"/>
            </c:ext>
          </c:extLst>
        </c:ser>
        <c:dLbls>
          <c:showLegendKey val="0"/>
          <c:showVal val="0"/>
          <c:showCatName val="0"/>
          <c:showSerName val="0"/>
          <c:showPercent val="0"/>
          <c:showBubbleSize val="0"/>
        </c:dLbls>
        <c:gapWidth val="219"/>
        <c:overlap val="-27"/>
        <c:axId val="2123126335"/>
        <c:axId val="2123132575"/>
      </c:barChart>
      <c:catAx>
        <c:axId val="212312633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001"/>
          </a:p>
        </c:txPr>
        <c:crossAx val="2123132575"/>
        <c:crosses val="autoZero"/>
        <c:auto val="1"/>
        <c:lblAlgn val="ctr"/>
        <c:lblOffset val="100"/>
        <c:noMultiLvlLbl val="0"/>
      </c:catAx>
      <c:valAx>
        <c:axId val="2123132575"/>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001"/>
          </a:p>
        </c:txPr>
        <c:crossAx val="2123126335"/>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001"/>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001"/>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9A8CD44-19F2-4319-AE0B-2DCC42EEAF6F}" type="datetimeFigureOut">
              <a:rPr lang="zh-CN" altLang="en-US" smtClean="0"/>
              <a:t>2022/12/30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1F3982A-5D6B-41A8-A788-697AC8EE34BB}" type="slidenum">
              <a:rPr lang="zh-CN" altLang="en-US" smtClean="0"/>
              <a:t>‹#›</a:t>
            </a:fld>
            <a:endParaRPr lang="zh-CN" altLang="en-US"/>
          </a:p>
        </p:txBody>
      </p:sp>
    </p:spTree>
    <p:extLst>
      <p:ext uri="{BB962C8B-B14F-4D97-AF65-F5344CB8AC3E}">
        <p14:creationId xmlns:p14="http://schemas.microsoft.com/office/powerpoint/2010/main" val="9845039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1F3982A-5D6B-41A8-A788-697AC8EE34BB}" type="slidenum">
              <a:rPr lang="zh-CN" altLang="en-US" smtClean="0"/>
              <a:t>1</a:t>
            </a:fld>
            <a:endParaRPr lang="zh-CN" altLang="en-US"/>
          </a:p>
        </p:txBody>
      </p:sp>
    </p:spTree>
    <p:extLst>
      <p:ext uri="{BB962C8B-B14F-4D97-AF65-F5344CB8AC3E}">
        <p14:creationId xmlns:p14="http://schemas.microsoft.com/office/powerpoint/2010/main" val="3091379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pPr marL="342900" lvl="0" indent="-342900" algn="just">
              <a:lnSpc>
                <a:spcPct val="120000"/>
              </a:lnSpc>
              <a:spcBef>
                <a:spcPts val="750"/>
              </a:spcBef>
              <a:buFont typeface="Symbol" panose="05050102010706020507" pitchFamily="18" charset="2"/>
              <a:buChar char=""/>
              <a:tabLst>
                <a:tab pos="2301240" algn="l"/>
              </a:tabLst>
            </a:pP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Ưu</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điểm</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của raspberry Pi:</a:t>
            </a: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nSpc>
                <a:spcPct val="120000"/>
              </a:lnSpc>
              <a:tabLst>
                <a:tab pos="2301240" algn="l"/>
              </a:tabLst>
            </a:pPr>
            <a:r>
              <a:rPr lang="en-US" sz="1800" dirty="0" err="1">
                <a:solidFill>
                  <a:srgbClr val="000000"/>
                </a:solidFill>
                <a:effectLst/>
                <a:latin typeface="Times New Roman" panose="02020603050405020304" pitchFamily="18" charset="0"/>
                <a:ea typeface="Times New Roman" panose="02020603050405020304" pitchFamily="18" charset="0"/>
              </a:rPr>
              <a:t>Giá</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rẻ</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chỉ</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từ</a:t>
            </a:r>
            <a:r>
              <a:rPr lang="en-US" sz="1800" dirty="0">
                <a:solidFill>
                  <a:srgbClr val="000000"/>
                </a:solidFill>
                <a:effectLst/>
                <a:latin typeface="Times New Roman" panose="02020603050405020304" pitchFamily="18" charset="0"/>
                <a:ea typeface="Times New Roman" panose="02020603050405020304" pitchFamily="18" charset="0"/>
              </a:rPr>
              <a:t> 5USD </a:t>
            </a:r>
            <a:r>
              <a:rPr lang="en-US" sz="1800" dirty="0" err="1">
                <a:solidFill>
                  <a:srgbClr val="000000"/>
                </a:solidFill>
                <a:effectLst/>
                <a:latin typeface="Times New Roman" panose="02020603050405020304" pitchFamily="18" charset="0"/>
                <a:ea typeface="Times New Roman" panose="02020603050405020304" pitchFamily="18" charset="0"/>
              </a:rPr>
              <a:t>thôi</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là</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bạn</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đã</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mua</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được</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một</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cái</a:t>
            </a:r>
            <a:r>
              <a:rPr lang="en-US" sz="1800" dirty="0">
                <a:solidFill>
                  <a:srgbClr val="000000"/>
                </a:solidFill>
                <a:effectLst/>
                <a:latin typeface="Times New Roman" panose="02020603050405020304" pitchFamily="18" charset="0"/>
                <a:ea typeface="Times New Roman" panose="02020603050405020304" pitchFamily="18" charset="0"/>
              </a:rPr>
              <a:t> Pi.</a:t>
            </a:r>
            <a:endParaRPr lang="en-US" sz="1800" dirty="0">
              <a:effectLst/>
              <a:latin typeface="Times New Roman" panose="02020603050405020304" pitchFamily="18" charset="0"/>
              <a:ea typeface="Times New Roman" panose="02020603050405020304" pitchFamily="18" charset="0"/>
            </a:endParaRPr>
          </a:p>
          <a:p>
            <a:pPr algn="just">
              <a:lnSpc>
                <a:spcPct val="120000"/>
              </a:lnSpc>
              <a:tabLst>
                <a:tab pos="2301240" algn="l"/>
              </a:tabLst>
            </a:pP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Đơn</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giản</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dễ</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dùng</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tiết</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kiệm</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không</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gian</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dùng</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làm</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các</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công</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việc</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văn</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phòng</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đơn</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giản</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gõ</a:t>
            </a:r>
            <a:r>
              <a:rPr lang="en-US" sz="1800" dirty="0">
                <a:solidFill>
                  <a:srgbClr val="000000"/>
                </a:solidFill>
                <a:effectLst/>
                <a:latin typeface="Times New Roman" panose="02020603050405020304" pitchFamily="18" charset="0"/>
                <a:ea typeface="Times New Roman" panose="02020603050405020304" pitchFamily="18" charset="0"/>
              </a:rPr>
              <a:t> Word, Excel hay </a:t>
            </a:r>
            <a:r>
              <a:rPr lang="en-US" sz="1800" dirty="0" err="1">
                <a:solidFill>
                  <a:srgbClr val="000000"/>
                </a:solidFill>
                <a:effectLst/>
                <a:latin typeface="Times New Roman" panose="02020603050405020304" pitchFamily="18" charset="0"/>
                <a:ea typeface="Times New Roman" panose="02020603050405020304" pitchFamily="18" charset="0"/>
              </a:rPr>
              <a:t>tạo</a:t>
            </a:r>
            <a:r>
              <a:rPr lang="en-US" sz="1800" dirty="0">
                <a:solidFill>
                  <a:srgbClr val="000000"/>
                </a:solidFill>
                <a:effectLst/>
                <a:latin typeface="Times New Roman" panose="02020603050405020304" pitchFamily="18" charset="0"/>
                <a:ea typeface="Times New Roman" panose="02020603050405020304" pitchFamily="18" charset="0"/>
              </a:rPr>
              <a:t> PowerPoint, </a:t>
            </a:r>
            <a:r>
              <a:rPr lang="en-US" sz="1800" dirty="0" err="1">
                <a:solidFill>
                  <a:srgbClr val="000000"/>
                </a:solidFill>
                <a:effectLst/>
                <a:latin typeface="Times New Roman" panose="02020603050405020304" pitchFamily="18" charset="0"/>
                <a:ea typeface="Times New Roman" panose="02020603050405020304" pitchFamily="18" charset="0"/>
              </a:rPr>
              <a:t>lướt</a:t>
            </a:r>
            <a:r>
              <a:rPr lang="en-US" sz="1800" dirty="0">
                <a:solidFill>
                  <a:srgbClr val="000000"/>
                </a:solidFill>
                <a:effectLst/>
                <a:latin typeface="Times New Roman" panose="02020603050405020304" pitchFamily="18" charset="0"/>
                <a:ea typeface="Times New Roman" panose="02020603050405020304" pitchFamily="18" charset="0"/>
              </a:rPr>
              <a:t> web.</a:t>
            </a:r>
            <a:endParaRPr lang="en-US" sz="1800" dirty="0">
              <a:effectLst/>
              <a:latin typeface="Times New Roman" panose="02020603050405020304" pitchFamily="18" charset="0"/>
              <a:ea typeface="Times New Roman" panose="02020603050405020304" pitchFamily="18" charset="0"/>
            </a:endParaRPr>
          </a:p>
          <a:p>
            <a:pPr algn="just">
              <a:lnSpc>
                <a:spcPct val="120000"/>
              </a:lnSpc>
              <a:tabLst>
                <a:tab pos="2301240" algn="l"/>
              </a:tabLst>
            </a:pP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Tiêu</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thụ</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rất</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ít</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điện</a:t>
            </a:r>
            <a:endParaRPr lang="en-US" sz="1800" dirty="0">
              <a:effectLst/>
              <a:latin typeface="Times New Roman" panose="02020603050405020304" pitchFamily="18" charset="0"/>
              <a:ea typeface="Times New Roman" panose="02020603050405020304" pitchFamily="18" charset="0"/>
            </a:endParaRPr>
          </a:p>
          <a:p>
            <a:pPr algn="just">
              <a:lnSpc>
                <a:spcPct val="120000"/>
              </a:lnSpc>
              <a:tabLst>
                <a:tab pos="2301240" algn="l"/>
              </a:tabLst>
            </a:pP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Có</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tính</a:t>
            </a:r>
            <a:r>
              <a:rPr lang="en-US" sz="1800" dirty="0">
                <a:solidFill>
                  <a:srgbClr val="000000"/>
                </a:solidFill>
                <a:effectLst/>
                <a:latin typeface="Times New Roman" panose="02020603050405020304" pitchFamily="18" charset="0"/>
                <a:ea typeface="Times New Roman" panose="02020603050405020304" pitchFamily="18" charset="0"/>
              </a:rPr>
              <a:t> di </a:t>
            </a:r>
            <a:r>
              <a:rPr lang="en-US" sz="1800" dirty="0" err="1">
                <a:solidFill>
                  <a:srgbClr val="000000"/>
                </a:solidFill>
                <a:effectLst/>
                <a:latin typeface="Times New Roman" panose="02020603050405020304" pitchFamily="18" charset="0"/>
                <a:ea typeface="Times New Roman" panose="02020603050405020304" pitchFamily="18" charset="0"/>
              </a:rPr>
              <a:t>động</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cao</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có</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thể</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bỏ</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vào</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túi</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mang</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đi</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khắp</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nơi</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thích</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hợp</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để</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làm</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máy</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nghe</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nhạc</a:t>
            </a:r>
            <a:r>
              <a:rPr lang="en-US" sz="1800" dirty="0">
                <a:solidFill>
                  <a:srgbClr val="000000"/>
                </a:solidFill>
                <a:effectLst/>
                <a:latin typeface="Times New Roman" panose="02020603050405020304" pitchFamily="18" charset="0"/>
                <a:ea typeface="Times New Roman" panose="02020603050405020304" pitchFamily="18" charset="0"/>
              </a:rPr>
              <a:t> di </a:t>
            </a:r>
            <a:r>
              <a:rPr lang="en-US" sz="1800" dirty="0" err="1">
                <a:solidFill>
                  <a:srgbClr val="000000"/>
                </a:solidFill>
                <a:effectLst/>
                <a:latin typeface="Times New Roman" panose="02020603050405020304" pitchFamily="18" charset="0"/>
                <a:ea typeface="Times New Roman" panose="02020603050405020304" pitchFamily="18" charset="0"/>
              </a:rPr>
              <a:t>động</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máy</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đọc</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ebook</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máy</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dò</a:t>
            </a:r>
            <a:r>
              <a:rPr lang="en-US" sz="1800" dirty="0">
                <a:solidFill>
                  <a:srgbClr val="000000"/>
                </a:solidFill>
                <a:effectLst/>
                <a:latin typeface="Times New Roman" panose="02020603050405020304" pitchFamily="18" charset="0"/>
                <a:ea typeface="Times New Roman" panose="02020603050405020304" pitchFamily="18" charset="0"/>
              </a:rPr>
              <a:t> pass Wi-Fi, </a:t>
            </a:r>
            <a:r>
              <a:rPr lang="en-US" sz="1800" dirty="0" err="1">
                <a:solidFill>
                  <a:srgbClr val="000000"/>
                </a:solidFill>
                <a:effectLst/>
                <a:latin typeface="Times New Roman" panose="02020603050405020304" pitchFamily="18" charset="0"/>
                <a:ea typeface="Times New Roman" panose="02020603050405020304" pitchFamily="18" charset="0"/>
              </a:rPr>
              <a:t>máy</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chơi</a:t>
            </a:r>
            <a:r>
              <a:rPr lang="en-US" sz="1800" dirty="0">
                <a:solidFill>
                  <a:srgbClr val="000000"/>
                </a:solidFill>
                <a:effectLst/>
                <a:latin typeface="Times New Roman" panose="02020603050405020304" pitchFamily="18" charset="0"/>
                <a:ea typeface="Times New Roman" panose="02020603050405020304" pitchFamily="18" charset="0"/>
              </a:rPr>
              <a:t> game </a:t>
            </a:r>
            <a:r>
              <a:rPr lang="en-US" sz="1800" dirty="0" err="1">
                <a:solidFill>
                  <a:srgbClr val="000000"/>
                </a:solidFill>
                <a:effectLst/>
                <a:latin typeface="Times New Roman" panose="02020603050405020304" pitchFamily="18" charset="0"/>
                <a:ea typeface="Times New Roman" panose="02020603050405020304" pitchFamily="18" charset="0"/>
              </a:rPr>
              <a:t>cầm</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tay</a:t>
            </a:r>
            <a:r>
              <a:rPr lang="en-US" sz="1800" dirty="0">
                <a:solidFill>
                  <a:srgbClr val="000000"/>
                </a:solidFill>
                <a:effectLst/>
                <a:latin typeface="Times New Roman" panose="02020603050405020304" pitchFamily="18" charset="0"/>
                <a:ea typeface="Times New Roman" panose="02020603050405020304" pitchFamily="18" charset="0"/>
              </a:rPr>
              <a:t>.</a:t>
            </a:r>
            <a:endParaRPr lang="en-US" sz="1800" dirty="0">
              <a:effectLst/>
              <a:latin typeface="Times New Roman" panose="02020603050405020304" pitchFamily="18" charset="0"/>
              <a:ea typeface="Times New Roman" panose="02020603050405020304" pitchFamily="18" charset="0"/>
            </a:endParaRP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effectLst/>
                <a:latin typeface="Times New Roman" panose="02020603050405020304" pitchFamily="18" charset="0"/>
                <a:ea typeface="Times New Roman" panose="02020603050405020304" pitchFamily="18" charset="0"/>
              </a:rPr>
              <a:t>Module </a:t>
            </a:r>
            <a:r>
              <a:rPr lang="en-US" sz="1800" dirty="0" err="1">
                <a:solidFill>
                  <a:srgbClr val="000000"/>
                </a:solidFill>
                <a:effectLst/>
                <a:latin typeface="Times New Roman" panose="02020603050405020304" pitchFamily="18" charset="0"/>
                <a:ea typeface="Times New Roman" panose="02020603050405020304" pitchFamily="18" charset="0"/>
              </a:rPr>
              <a:t>định</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vị</a:t>
            </a:r>
            <a:r>
              <a:rPr lang="en-US" sz="1800" dirty="0">
                <a:solidFill>
                  <a:srgbClr val="000000"/>
                </a:solidFill>
                <a:effectLst/>
                <a:latin typeface="Times New Roman" panose="02020603050405020304" pitchFamily="18" charset="0"/>
                <a:ea typeface="Times New Roman" panose="02020603050405020304" pitchFamily="18" charset="0"/>
              </a:rPr>
              <a:t> GPS U-</a:t>
            </a:r>
            <a:r>
              <a:rPr lang="en-US" sz="1800" dirty="0" err="1">
                <a:solidFill>
                  <a:srgbClr val="000000"/>
                </a:solidFill>
                <a:effectLst/>
                <a:latin typeface="Times New Roman" panose="02020603050405020304" pitchFamily="18" charset="0"/>
                <a:ea typeface="Times New Roman" panose="02020603050405020304" pitchFamily="18" charset="0"/>
              </a:rPr>
              <a:t>Blox</a:t>
            </a:r>
            <a:r>
              <a:rPr lang="en-US" sz="1800" dirty="0">
                <a:solidFill>
                  <a:srgbClr val="000000"/>
                </a:solidFill>
                <a:effectLst/>
                <a:latin typeface="Times New Roman" panose="02020603050405020304" pitchFamily="18" charset="0"/>
                <a:ea typeface="Times New Roman" panose="02020603050405020304" pitchFamily="18" charset="0"/>
              </a:rPr>
              <a:t> Neo-M8N-0-10 </a:t>
            </a:r>
            <a:r>
              <a:rPr lang="en-US" sz="1800" dirty="0" err="1">
                <a:solidFill>
                  <a:srgbClr val="000000"/>
                </a:solidFill>
                <a:effectLst/>
                <a:latin typeface="Times New Roman" panose="02020603050405020304" pitchFamily="18" charset="0"/>
                <a:ea typeface="Times New Roman" panose="02020603050405020304" pitchFamily="18" charset="0"/>
              </a:rPr>
              <a:t>tích</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hợp</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Anten</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sử</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dụng</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giao</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tiếp</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truyền</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tgoong</a:t>
            </a:r>
            <a:r>
              <a:rPr lang="en-US" sz="1800" dirty="0">
                <a:solidFill>
                  <a:srgbClr val="000000"/>
                </a:solidFill>
                <a:effectLst/>
                <a:latin typeface="Times New Roman" panose="02020603050405020304" pitchFamily="18" charset="0"/>
                <a:ea typeface="Times New Roman" panose="02020603050405020304" pitchFamily="18" charset="0"/>
              </a:rPr>
              <a:t> UART </a:t>
            </a:r>
            <a:r>
              <a:rPr lang="en-US" sz="1800" dirty="0" err="1">
                <a:solidFill>
                  <a:srgbClr val="000000"/>
                </a:solidFill>
                <a:effectLst/>
                <a:latin typeface="Times New Roman" panose="02020603050405020304" pitchFamily="18" charset="0"/>
                <a:ea typeface="Times New Roman" panose="02020603050405020304" pitchFamily="18" charset="0"/>
              </a:rPr>
              <a:t>có</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thể</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kết</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nối</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với</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bất</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kì</a:t>
            </a:r>
            <a:r>
              <a:rPr lang="en-US" sz="1800" dirty="0">
                <a:solidFill>
                  <a:srgbClr val="000000"/>
                </a:solidFill>
                <a:effectLst/>
                <a:latin typeface="Times New Roman" panose="02020603050405020304" pitchFamily="18" charset="0"/>
                <a:ea typeface="Times New Roman" panose="02020603050405020304" pitchFamily="18" charset="0"/>
              </a:rPr>
              <a:t> vi </a:t>
            </a:r>
            <a:r>
              <a:rPr lang="en-US" sz="1800" dirty="0" err="1">
                <a:solidFill>
                  <a:srgbClr val="000000"/>
                </a:solidFill>
                <a:effectLst/>
                <a:latin typeface="Times New Roman" panose="02020603050405020304" pitchFamily="18" charset="0"/>
                <a:ea typeface="Times New Roman" panose="02020603050405020304" pitchFamily="18" charset="0"/>
              </a:rPr>
              <a:t>điều</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khiển</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nào</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và</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nó</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cũng</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có</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bộ</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chuyển</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đổi</a:t>
            </a:r>
            <a:r>
              <a:rPr lang="en-US" sz="1800" dirty="0">
                <a:solidFill>
                  <a:srgbClr val="000000"/>
                </a:solidFill>
                <a:effectLst/>
                <a:latin typeface="Times New Roman" panose="02020603050405020304" pitchFamily="18" charset="0"/>
                <a:ea typeface="Times New Roman" panose="02020603050405020304" pitchFamily="18" charset="0"/>
              </a:rPr>
              <a:t> USB </a:t>
            </a:r>
            <a:r>
              <a:rPr lang="en-US" sz="1800" dirty="0" err="1">
                <a:solidFill>
                  <a:srgbClr val="000000"/>
                </a:solidFill>
                <a:effectLst/>
                <a:latin typeface="Times New Roman" panose="02020603050405020304" pitchFamily="18" charset="0"/>
                <a:ea typeface="Times New Roman" panose="02020603050405020304" pitchFamily="18" charset="0"/>
              </a:rPr>
              <a:t>để</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kết</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nối</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trực</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tiếp</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với</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máy</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tính</a:t>
            </a:r>
            <a:r>
              <a:rPr lang="en-US" sz="1800" dirty="0">
                <a:solidFill>
                  <a:srgbClr val="000000"/>
                </a:solidFill>
                <a:effectLst/>
                <a:latin typeface="Times New Roman" panose="02020603050405020304" pitchFamily="18" charset="0"/>
                <a:ea typeface="Times New Roman" panose="02020603050405020304" pitchFamily="18"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err="1">
                <a:solidFill>
                  <a:srgbClr val="000000"/>
                </a:solidFill>
                <a:effectLst/>
                <a:latin typeface="Times New Roman" panose="02020603050405020304" pitchFamily="18" charset="0"/>
                <a:ea typeface="Times New Roman" panose="02020603050405020304" pitchFamily="18" charset="0"/>
              </a:rPr>
              <a:t>Mạch</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có</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thiết</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kế</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nhỏ</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gọn</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có</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độ</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nhạy</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cao</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cho</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các</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ứng</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dụng</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trong</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nhà</a:t>
            </a:r>
            <a:r>
              <a:rPr lang="en-US" sz="1800" dirty="0">
                <a:solidFill>
                  <a:srgbClr val="000000"/>
                </a:solidFill>
                <a:effectLst/>
                <a:latin typeface="Times New Roman" panose="02020603050405020304" pitchFamily="18" charset="0"/>
                <a:ea typeface="Times New Roman" panose="02020603050405020304" pitchFamily="18" charset="0"/>
              </a:rPr>
              <a:t>. Module GPS </a:t>
            </a:r>
            <a:r>
              <a:rPr lang="en-US" sz="1800" dirty="0" err="1">
                <a:solidFill>
                  <a:srgbClr val="000000"/>
                </a:solidFill>
                <a:effectLst/>
                <a:latin typeface="Times New Roman" panose="02020603050405020304" pitchFamily="18" charset="0"/>
                <a:ea typeface="Times New Roman" panose="02020603050405020304" pitchFamily="18" charset="0"/>
              </a:rPr>
              <a:t>có</a:t>
            </a:r>
            <a:r>
              <a:rPr lang="en-US" sz="1800" dirty="0">
                <a:solidFill>
                  <a:srgbClr val="000000"/>
                </a:solidFill>
                <a:effectLst/>
                <a:latin typeface="Times New Roman" panose="02020603050405020304" pitchFamily="18" charset="0"/>
                <a:ea typeface="Times New Roman" panose="02020603050405020304" pitchFamily="18" charset="0"/>
              </a:rPr>
              <a:t> pin </a:t>
            </a:r>
            <a:r>
              <a:rPr lang="en-US" sz="1800" dirty="0" err="1">
                <a:solidFill>
                  <a:srgbClr val="000000"/>
                </a:solidFill>
                <a:effectLst/>
                <a:latin typeface="Times New Roman" panose="02020603050405020304" pitchFamily="18" charset="0"/>
                <a:ea typeface="Times New Roman" panose="02020603050405020304" pitchFamily="18" charset="0"/>
              </a:rPr>
              <a:t>để</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dự</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phòng</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nguồn</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và</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EEprom</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để</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lưu</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các</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cài</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đặt</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cấu</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hình</a:t>
            </a:r>
            <a:r>
              <a:rPr lang="en-US" sz="1800" dirty="0">
                <a:solidFill>
                  <a:srgbClr val="000000"/>
                </a:solidFill>
                <a:effectLst/>
                <a:latin typeface="Times New Roman" panose="02020603050405020304" pitchFamily="18" charset="0"/>
                <a:ea typeface="Times New Roman" panose="02020603050405020304" pitchFamily="18" charset="0"/>
              </a:rPr>
              <a:t>.</a:t>
            </a:r>
            <a:endParaRPr lang="en-US" sz="1800" dirty="0">
              <a:effectLst/>
              <a:latin typeface="Times New Roman" panose="02020603050405020304" pitchFamily="18" charset="0"/>
              <a:ea typeface="Times New Roman" panose="02020603050405020304" pitchFamily="18" charset="0"/>
            </a:endParaRPr>
          </a:p>
          <a:p>
            <a:endParaRPr lang="en-US" dirty="0"/>
          </a:p>
          <a:p>
            <a:pPr algn="just">
              <a:lnSpc>
                <a:spcPct val="120000"/>
              </a:lnSpc>
              <a:tabLst>
                <a:tab pos="2301240" algn="l"/>
              </a:tabLst>
            </a:pPr>
            <a:r>
              <a:rPr lang="vi-VN" sz="1800" dirty="0">
                <a:solidFill>
                  <a:srgbClr val="000000"/>
                </a:solidFill>
                <a:effectLst/>
                <a:latin typeface="Times New Roman" panose="02020603050405020304" pitchFamily="18" charset="0"/>
                <a:ea typeface="Times New Roman" panose="02020603050405020304" pitchFamily="18" charset="0"/>
              </a:rPr>
              <a:t>Cảm biến gia tốc GY-9250 9DOF IMU MPU9250 có khả năng đo 9 thông số: 3 trục Góc quay (</a:t>
            </a:r>
            <a:r>
              <a:rPr lang="vi-VN" sz="1800" dirty="0" err="1">
                <a:solidFill>
                  <a:srgbClr val="000000"/>
                </a:solidFill>
                <a:effectLst/>
                <a:latin typeface="Times New Roman" panose="02020603050405020304" pitchFamily="18" charset="0"/>
                <a:ea typeface="Times New Roman" panose="02020603050405020304" pitchFamily="18" charset="0"/>
              </a:rPr>
              <a:t>Gyro</a:t>
            </a:r>
            <a:r>
              <a:rPr lang="vi-VN" sz="1800" dirty="0">
                <a:solidFill>
                  <a:srgbClr val="000000"/>
                </a:solidFill>
                <a:effectLst/>
                <a:latin typeface="Times New Roman" panose="02020603050405020304" pitchFamily="18" charset="0"/>
                <a:ea typeface="Times New Roman" panose="02020603050405020304" pitchFamily="18" charset="0"/>
              </a:rPr>
              <a:t>), 3 trục gốc hướng (</a:t>
            </a:r>
            <a:r>
              <a:rPr lang="vi-VN" sz="1800" dirty="0" err="1">
                <a:solidFill>
                  <a:srgbClr val="000000"/>
                </a:solidFill>
                <a:effectLst/>
                <a:latin typeface="Times New Roman" panose="02020603050405020304" pitchFamily="18" charset="0"/>
                <a:ea typeface="Times New Roman" panose="02020603050405020304" pitchFamily="18" charset="0"/>
              </a:rPr>
              <a:t>Accelerometer</a:t>
            </a:r>
            <a:r>
              <a:rPr lang="vi-VN" sz="1800" dirty="0">
                <a:solidFill>
                  <a:srgbClr val="000000"/>
                </a:solidFill>
                <a:effectLst/>
                <a:latin typeface="Times New Roman" panose="02020603050405020304" pitchFamily="18" charset="0"/>
                <a:ea typeface="Times New Roman" panose="02020603050405020304" pitchFamily="18" charset="0"/>
              </a:rPr>
              <a:t>) và 3 trục từ trường (</a:t>
            </a:r>
            <a:r>
              <a:rPr lang="vi-VN" sz="1800" dirty="0" err="1">
                <a:solidFill>
                  <a:srgbClr val="000000"/>
                </a:solidFill>
                <a:effectLst/>
                <a:latin typeface="Times New Roman" panose="02020603050405020304" pitchFamily="18" charset="0"/>
                <a:ea typeface="Times New Roman" panose="02020603050405020304" pitchFamily="18" charset="0"/>
              </a:rPr>
              <a:t>Magnetometer</a:t>
            </a:r>
            <a:r>
              <a:rPr lang="vi-VN" sz="1800" dirty="0">
                <a:solidFill>
                  <a:srgbClr val="000000"/>
                </a:solidFill>
                <a:effectLst/>
                <a:latin typeface="Times New Roman" panose="02020603050405020304" pitchFamily="18" charset="0"/>
                <a:ea typeface="Times New Roman" panose="02020603050405020304" pitchFamily="18" charset="0"/>
              </a:rPr>
              <a:t>) </a:t>
            </a:r>
            <a:endParaRPr lang="en-US" sz="1800" dirty="0">
              <a:solidFill>
                <a:srgbClr val="000000"/>
              </a:solidFill>
              <a:effectLst/>
              <a:latin typeface="Times New Roman" panose="02020603050405020304" pitchFamily="18" charset="0"/>
              <a:ea typeface="Times New Roman" panose="02020603050405020304" pitchFamily="18" charset="0"/>
            </a:endParaRPr>
          </a:p>
          <a:p>
            <a:pPr algn="just">
              <a:lnSpc>
                <a:spcPct val="120000"/>
              </a:lnSpc>
              <a:tabLst>
                <a:tab pos="2301240" algn="l"/>
              </a:tabLst>
            </a:pPr>
            <a:r>
              <a:rPr lang="vi-VN" sz="1800" dirty="0">
                <a:solidFill>
                  <a:srgbClr val="000000"/>
                </a:solidFill>
                <a:effectLst/>
                <a:latin typeface="Times New Roman" panose="02020603050405020304" pitchFamily="18" charset="0"/>
                <a:ea typeface="Times New Roman" panose="02020603050405020304" pitchFamily="18" charset="0"/>
              </a:rPr>
              <a:t>chỉ bằng một cảm biến duy nhất là MPU9250 (phiên bản </a:t>
            </a:r>
            <a:r>
              <a:rPr lang="vi-VN" sz="1800" dirty="0" err="1">
                <a:solidFill>
                  <a:srgbClr val="000000"/>
                </a:solidFill>
                <a:effectLst/>
                <a:latin typeface="Times New Roman" panose="02020603050405020304" pitchFamily="18" charset="0"/>
                <a:ea typeface="Times New Roman" panose="02020603050405020304" pitchFamily="18" charset="0"/>
              </a:rPr>
              <a:t>upgrade</a:t>
            </a:r>
            <a:r>
              <a:rPr lang="vi-VN" sz="1800" dirty="0">
                <a:solidFill>
                  <a:srgbClr val="000000"/>
                </a:solidFill>
                <a:effectLst/>
                <a:latin typeface="Times New Roman" panose="02020603050405020304" pitchFamily="18" charset="0"/>
                <a:ea typeface="Times New Roman" panose="02020603050405020304" pitchFamily="18" charset="0"/>
              </a:rPr>
              <a:t> của MPU6050) đang rất phổ biến hiên nay.</a:t>
            </a:r>
            <a:endParaRPr lang="en-US" sz="1800" dirty="0">
              <a:effectLst/>
              <a:latin typeface="Times New Roman" panose="02020603050405020304" pitchFamily="18" charset="0"/>
              <a:ea typeface="Times New Roman" panose="02020603050405020304" pitchFamily="18" charset="0"/>
            </a:endParaRPr>
          </a:p>
          <a:p>
            <a:endParaRPr lang="en-US" dirty="0"/>
          </a:p>
          <a:p>
            <a:pPr algn="just">
              <a:lnSpc>
                <a:spcPct val="120000"/>
              </a:lnSpc>
              <a:tabLst>
                <a:tab pos="2301240" algn="l"/>
              </a:tabLst>
            </a:pPr>
            <a:r>
              <a:rPr lang="vi-VN" sz="1800" dirty="0">
                <a:solidFill>
                  <a:srgbClr val="000000"/>
                </a:solidFill>
                <a:effectLst/>
                <a:latin typeface="Times New Roman" panose="02020603050405020304" pitchFamily="18" charset="0"/>
                <a:ea typeface="Times New Roman" panose="02020603050405020304" pitchFamily="18" charset="0"/>
              </a:rPr>
              <a:t>AD8232 là một mạch cảm biến nhịp tim đơn dẫn chuyên dụng. Cảm biến là một khối điều hòa tín hiệu tích hợp cho ECG và các ứng dụng đo lường thông số sinh học khác.</a:t>
            </a:r>
            <a:endParaRPr lang="en-US" sz="1800" dirty="0">
              <a:solidFill>
                <a:srgbClr val="000000"/>
              </a:solidFill>
              <a:effectLst/>
              <a:latin typeface="Times New Roman" panose="02020603050405020304" pitchFamily="18" charset="0"/>
              <a:ea typeface="Times New Roman" panose="02020603050405020304" pitchFamily="18" charset="0"/>
            </a:endParaRPr>
          </a:p>
          <a:p>
            <a:pPr algn="just">
              <a:lnSpc>
                <a:spcPct val="120000"/>
              </a:lnSpc>
              <a:tabLst>
                <a:tab pos="2301240" algn="l"/>
              </a:tabLst>
            </a:pPr>
            <a:r>
              <a:rPr lang="vi-VN" sz="1800" dirty="0">
                <a:solidFill>
                  <a:srgbClr val="000000"/>
                </a:solidFill>
                <a:effectLst/>
                <a:latin typeface="Times New Roman" panose="02020603050405020304" pitchFamily="18" charset="0"/>
                <a:ea typeface="Times New Roman" panose="02020603050405020304" pitchFamily="18" charset="0"/>
              </a:rPr>
              <a:t>Nó được thiết kế để trích xuất, khuếch đại và lọc các tín hiệu sinh học nhỏ trong điều kiện nhiễu, chẳng hạn như các tín hiệu được tạo ra bởi chuyển động hoặc vị trí đặt điện cực từ xa.</a:t>
            </a:r>
            <a:endParaRPr lang="en-US" sz="1800" dirty="0">
              <a:effectLst/>
              <a:latin typeface="Times New Roman" panose="02020603050405020304" pitchFamily="18" charset="0"/>
              <a:ea typeface="Times New Roman" panose="02020603050405020304" pitchFamily="18" charset="0"/>
            </a:endParaRPr>
          </a:p>
          <a:p>
            <a:pPr algn="just">
              <a:lnSpc>
                <a:spcPct val="120000"/>
              </a:lnSpc>
              <a:tabLst>
                <a:tab pos="2301240" algn="l"/>
              </a:tabLst>
            </a:pPr>
            <a:r>
              <a:rPr lang="vi-VN" sz="1800" dirty="0">
                <a:solidFill>
                  <a:srgbClr val="000000"/>
                </a:solidFill>
                <a:effectLst/>
                <a:latin typeface="Times New Roman" panose="02020603050405020304" pitchFamily="18" charset="0"/>
                <a:ea typeface="Times New Roman" panose="02020603050405020304" pitchFamily="18" charset="0"/>
              </a:rPr>
              <a:t>Với đầu ra </a:t>
            </a:r>
            <a:r>
              <a:rPr lang="vi-VN" sz="1800" dirty="0" err="1">
                <a:solidFill>
                  <a:srgbClr val="000000"/>
                </a:solidFill>
                <a:effectLst/>
                <a:latin typeface="Times New Roman" panose="02020603050405020304" pitchFamily="18" charset="0"/>
                <a:ea typeface="Times New Roman" panose="02020603050405020304" pitchFamily="18" charset="0"/>
              </a:rPr>
              <a:t>analog</a:t>
            </a:r>
            <a:r>
              <a:rPr lang="vi-VN" sz="1800" dirty="0">
                <a:solidFill>
                  <a:srgbClr val="000000"/>
                </a:solidFill>
                <a:effectLst/>
                <a:latin typeface="Times New Roman" panose="02020603050405020304" pitchFamily="18" charset="0"/>
                <a:ea typeface="Times New Roman" panose="02020603050405020304" pitchFamily="18" charset="0"/>
              </a:rPr>
              <a:t> thì cảm biến này rất dễ kết nối với vi điều khiển để thực hiện các ứng dụng liên quan đến vấn đề nhịp tim, …</a:t>
            </a:r>
            <a:endParaRPr lang="en-US" sz="1800" dirty="0">
              <a:effectLst/>
              <a:latin typeface="Times New Roman" panose="02020603050405020304" pitchFamily="18" charset="0"/>
              <a:ea typeface="Times New Roman" panose="02020603050405020304" pitchFamily="18" charset="0"/>
            </a:endParaRP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err="1">
                <a:solidFill>
                  <a:srgbClr val="000000"/>
                </a:solidFill>
                <a:effectLst/>
                <a:latin typeface="Times New Roman" panose="02020603050405020304" pitchFamily="18" charset="0"/>
                <a:ea typeface="Times New Roman" panose="02020603050405020304" pitchFamily="18" charset="0"/>
              </a:rPr>
              <a:t>Mạch</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chuyển</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tín</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hiệu</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được</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sử</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dụng</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để</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tạo</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ra</a:t>
            </a:r>
            <a:r>
              <a:rPr lang="en-US" sz="1800" dirty="0">
                <a:solidFill>
                  <a:srgbClr val="000000"/>
                </a:solidFill>
                <a:effectLst/>
                <a:latin typeface="Times New Roman" panose="02020603050405020304" pitchFamily="18" charset="0"/>
                <a:ea typeface="Times New Roman" panose="02020603050405020304" pitchFamily="18" charset="0"/>
              </a:rPr>
              <a:t> 4 </a:t>
            </a:r>
            <a:r>
              <a:rPr lang="en-US" sz="1800" dirty="0" err="1">
                <a:solidFill>
                  <a:srgbClr val="000000"/>
                </a:solidFill>
                <a:effectLst/>
                <a:latin typeface="Times New Roman" panose="02020603050405020304" pitchFamily="18" charset="0"/>
                <a:ea typeface="Times New Roman" panose="02020603050405020304" pitchFamily="18" charset="0"/>
              </a:rPr>
              <a:t>kênh</a:t>
            </a:r>
            <a:r>
              <a:rPr lang="en-US" sz="1800" dirty="0">
                <a:solidFill>
                  <a:srgbClr val="000000"/>
                </a:solidFill>
                <a:effectLst/>
                <a:latin typeface="Times New Roman" panose="02020603050405020304" pitchFamily="18" charset="0"/>
                <a:ea typeface="Times New Roman" panose="02020603050405020304" pitchFamily="18" charset="0"/>
              </a:rPr>
              <a:t> ADC (Digital to Analog Converter) </a:t>
            </a:r>
            <a:r>
              <a:rPr lang="en-US" sz="1800" dirty="0" err="1">
                <a:solidFill>
                  <a:srgbClr val="000000"/>
                </a:solidFill>
                <a:effectLst/>
                <a:latin typeface="Times New Roman" panose="02020603050405020304" pitchFamily="18" charset="0"/>
                <a:ea typeface="Times New Roman" panose="02020603050405020304" pitchFamily="18" charset="0"/>
              </a:rPr>
              <a:t>độ</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phân</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giải</a:t>
            </a:r>
            <a:r>
              <a:rPr lang="en-US" sz="1800" dirty="0">
                <a:solidFill>
                  <a:srgbClr val="000000"/>
                </a:solidFill>
                <a:effectLst/>
                <a:latin typeface="Times New Roman" panose="02020603050405020304" pitchFamily="18" charset="0"/>
                <a:ea typeface="Times New Roman" panose="02020603050405020304" pitchFamily="18" charset="0"/>
              </a:rPr>
              <a:t> 16-bit </a:t>
            </a:r>
            <a:r>
              <a:rPr lang="en-US" sz="1800" dirty="0" err="1">
                <a:solidFill>
                  <a:srgbClr val="000000"/>
                </a:solidFill>
                <a:effectLst/>
                <a:latin typeface="Times New Roman" panose="02020603050405020304" pitchFamily="18" charset="0"/>
                <a:ea typeface="Times New Roman" panose="02020603050405020304" pitchFamily="18" charset="0"/>
              </a:rPr>
              <a:t>giao</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tiếp</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với</a:t>
            </a:r>
            <a:r>
              <a:rPr lang="en-US" sz="1800" dirty="0">
                <a:solidFill>
                  <a:srgbClr val="000000"/>
                </a:solidFill>
                <a:effectLst/>
                <a:latin typeface="Times New Roman" panose="02020603050405020304" pitchFamily="18" charset="0"/>
                <a:ea typeface="Times New Roman" panose="02020603050405020304" pitchFamily="18" charset="0"/>
              </a:rPr>
              <a:t> Vi </a:t>
            </a:r>
            <a:r>
              <a:rPr lang="en-US" sz="1800" dirty="0" err="1">
                <a:solidFill>
                  <a:srgbClr val="000000"/>
                </a:solidFill>
                <a:effectLst/>
                <a:latin typeface="Times New Roman" panose="02020603050405020304" pitchFamily="18" charset="0"/>
                <a:ea typeface="Times New Roman" panose="02020603050405020304" pitchFamily="18" charset="0"/>
              </a:rPr>
              <a:t>điều</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khiển</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hoặc</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máy</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tính</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nhúng</a:t>
            </a:r>
            <a:r>
              <a:rPr lang="en-US" sz="1800" dirty="0">
                <a:solidFill>
                  <a:srgbClr val="000000"/>
                </a:solidFill>
                <a:effectLst/>
                <a:latin typeface="Times New Roman" panose="02020603050405020304" pitchFamily="18" charset="0"/>
                <a:ea typeface="Times New Roman" panose="02020603050405020304" pitchFamily="18" charset="0"/>
              </a:rPr>
              <a:t> (Raspberry Pi)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effectLst/>
                <a:latin typeface="Times New Roman" panose="02020603050405020304" pitchFamily="18" charset="0"/>
                <a:ea typeface="Times New Roman" panose="02020603050405020304" pitchFamily="18" charset="0"/>
              </a:rPr>
              <a:t>qua </a:t>
            </a:r>
            <a:r>
              <a:rPr lang="en-US" sz="1800" dirty="0" err="1">
                <a:solidFill>
                  <a:srgbClr val="000000"/>
                </a:solidFill>
                <a:effectLst/>
                <a:latin typeface="Times New Roman" panose="02020603050405020304" pitchFamily="18" charset="0"/>
                <a:ea typeface="Times New Roman" panose="02020603050405020304" pitchFamily="18" charset="0"/>
              </a:rPr>
              <a:t>giao</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tiếp</a:t>
            </a:r>
            <a:r>
              <a:rPr lang="en-US" sz="1800" dirty="0">
                <a:solidFill>
                  <a:srgbClr val="000000"/>
                </a:solidFill>
                <a:effectLst/>
                <a:latin typeface="Times New Roman" panose="02020603050405020304" pitchFamily="18" charset="0"/>
                <a:ea typeface="Times New Roman" panose="02020603050405020304" pitchFamily="18" charset="0"/>
              </a:rPr>
              <a:t> I2C </a:t>
            </a:r>
            <a:r>
              <a:rPr lang="en-US" sz="1800" dirty="0" err="1">
                <a:solidFill>
                  <a:srgbClr val="000000"/>
                </a:solidFill>
                <a:effectLst/>
                <a:latin typeface="Times New Roman" panose="02020603050405020304" pitchFamily="18" charset="0"/>
                <a:ea typeface="Times New Roman" panose="02020603050405020304" pitchFamily="18" charset="0"/>
              </a:rPr>
              <a:t>đơn</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giản</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với</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chỉ</a:t>
            </a:r>
            <a:r>
              <a:rPr lang="en-US" sz="1800" dirty="0">
                <a:solidFill>
                  <a:srgbClr val="000000"/>
                </a:solidFill>
                <a:effectLst/>
                <a:latin typeface="Times New Roman" panose="02020603050405020304" pitchFamily="18" charset="0"/>
                <a:ea typeface="Times New Roman" panose="02020603050405020304" pitchFamily="18" charset="0"/>
              </a:rPr>
              <a:t> 2 </a:t>
            </a:r>
            <a:r>
              <a:rPr lang="en-US" sz="1800" dirty="0" err="1">
                <a:solidFill>
                  <a:srgbClr val="000000"/>
                </a:solidFill>
                <a:effectLst/>
                <a:latin typeface="Times New Roman" panose="02020603050405020304" pitchFamily="18" charset="0"/>
                <a:ea typeface="Times New Roman" panose="02020603050405020304" pitchFamily="18" charset="0"/>
              </a:rPr>
              <a:t>chân</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tín</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hiệu</a:t>
            </a:r>
            <a:r>
              <a:rPr lang="en-US" sz="1800" dirty="0">
                <a:solidFill>
                  <a:srgbClr val="000000"/>
                </a:solidFill>
                <a:effectLst/>
                <a:latin typeface="Times New Roman" panose="02020603050405020304" pitchFamily="18" charset="0"/>
                <a:ea typeface="Times New Roman" panose="02020603050405020304" pitchFamily="18" charset="0"/>
              </a:rPr>
              <a:t> (Data, Clock), </a:t>
            </a:r>
            <a:r>
              <a:rPr lang="en-US" sz="1800" dirty="0" err="1">
                <a:solidFill>
                  <a:srgbClr val="000000"/>
                </a:solidFill>
                <a:effectLst/>
                <a:latin typeface="Times New Roman" panose="02020603050405020304" pitchFamily="18" charset="0"/>
                <a:ea typeface="Times New Roman" panose="02020603050405020304" pitchFamily="18" charset="0"/>
              </a:rPr>
              <a:t>mạch</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được</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ứng</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dụng</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để</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đọc</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tín</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hiệu</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từ</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các</a:t>
            </a:r>
            <a:r>
              <a:rPr lang="en-US" sz="1800" dirty="0">
                <a:solidFill>
                  <a:srgbClr val="000000"/>
                </a:solidFill>
                <a:effectLst/>
                <a:latin typeface="Times New Roman" panose="02020603050405020304" pitchFamily="18" charset="0"/>
                <a:ea typeface="Times New Roman" panose="02020603050405020304" pitchFamily="18" charset="0"/>
              </a:rPr>
              <a:t> Module </a:t>
            </a:r>
            <a:r>
              <a:rPr lang="en-US" sz="1800" dirty="0" err="1">
                <a:solidFill>
                  <a:srgbClr val="000000"/>
                </a:solidFill>
                <a:effectLst/>
                <a:latin typeface="Times New Roman" panose="02020603050405020304" pitchFamily="18" charset="0"/>
                <a:ea typeface="Times New Roman" panose="02020603050405020304" pitchFamily="18" charset="0"/>
              </a:rPr>
              <a:t>hoặc</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cảm</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biến</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xuất</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tín</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hiệu</a:t>
            </a:r>
            <a:r>
              <a:rPr lang="en-US" sz="1800" dirty="0">
                <a:solidFill>
                  <a:srgbClr val="000000"/>
                </a:solidFill>
                <a:effectLst/>
                <a:latin typeface="Times New Roman" panose="02020603050405020304" pitchFamily="18" charset="0"/>
                <a:ea typeface="Times New Roman" panose="02020603050405020304" pitchFamily="18" charset="0"/>
              </a:rPr>
              <a:t> Analog </a:t>
            </a:r>
            <a:r>
              <a:rPr lang="en-US" sz="1800" dirty="0" err="1">
                <a:solidFill>
                  <a:srgbClr val="000000"/>
                </a:solidFill>
                <a:effectLst/>
                <a:latin typeface="Times New Roman" panose="02020603050405020304" pitchFamily="18" charset="0"/>
                <a:ea typeface="Times New Roman" panose="02020603050405020304" pitchFamily="18" charset="0"/>
              </a:rPr>
              <a:t>với</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độ</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chính</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xác</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cao</a:t>
            </a:r>
            <a:r>
              <a:rPr lang="en-US" sz="1800" dirty="0">
                <a:solidFill>
                  <a:srgbClr val="000000"/>
                </a:solidFill>
                <a:effectLst/>
                <a:latin typeface="Times New Roman" panose="02020603050405020304" pitchFamily="18" charset="0"/>
                <a:ea typeface="Times New Roman" panose="02020603050405020304" pitchFamily="18"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err="1">
                <a:solidFill>
                  <a:srgbClr val="000000"/>
                </a:solidFill>
                <a:effectLst/>
                <a:latin typeface="Times New Roman" panose="02020603050405020304" pitchFamily="18" charset="0"/>
                <a:ea typeface="Times New Roman" panose="02020603050405020304" pitchFamily="18" charset="0"/>
              </a:rPr>
              <a:t>hoặc</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thêm</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các</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chân</a:t>
            </a:r>
            <a:r>
              <a:rPr lang="en-US" sz="1800" dirty="0">
                <a:solidFill>
                  <a:srgbClr val="000000"/>
                </a:solidFill>
                <a:effectLst/>
                <a:latin typeface="Times New Roman" panose="02020603050405020304" pitchFamily="18" charset="0"/>
                <a:ea typeface="Times New Roman" panose="02020603050405020304" pitchFamily="18" charset="0"/>
              </a:rPr>
              <a:t> ADC </a:t>
            </a:r>
            <a:r>
              <a:rPr lang="en-US" sz="1800" dirty="0" err="1">
                <a:solidFill>
                  <a:srgbClr val="000000"/>
                </a:solidFill>
                <a:effectLst/>
                <a:latin typeface="Times New Roman" panose="02020603050405020304" pitchFamily="18" charset="0"/>
                <a:ea typeface="Times New Roman" panose="02020603050405020304" pitchFamily="18" charset="0"/>
              </a:rPr>
              <a:t>cho</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các</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mạch</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xử</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lý</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chỉ</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có</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chân</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tín</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hiệu</a:t>
            </a:r>
            <a:r>
              <a:rPr lang="en-US" sz="1800" dirty="0">
                <a:solidFill>
                  <a:srgbClr val="000000"/>
                </a:solidFill>
                <a:effectLst/>
                <a:latin typeface="Times New Roman" panose="02020603050405020304" pitchFamily="18" charset="0"/>
                <a:ea typeface="Times New Roman" panose="02020603050405020304" pitchFamily="18" charset="0"/>
              </a:rPr>
              <a:t> Digital.</a:t>
            </a:r>
            <a:endParaRPr lang="en-US" sz="1800" dirty="0">
              <a:effectLst/>
              <a:latin typeface="Times New Roman" panose="02020603050405020304" pitchFamily="18" charset="0"/>
              <a:ea typeface="Times New Roman" panose="02020603050405020304" pitchFamily="18" charset="0"/>
            </a:endParaRPr>
          </a:p>
          <a:p>
            <a:endParaRPr lang="en-US" dirty="0"/>
          </a:p>
        </p:txBody>
      </p:sp>
      <p:sp>
        <p:nvSpPr>
          <p:cNvPr id="4" name="Chỗ dành sẵn cho Số hiệu Bản chiếu 3"/>
          <p:cNvSpPr>
            <a:spLocks noGrp="1"/>
          </p:cNvSpPr>
          <p:nvPr>
            <p:ph type="sldNum" sz="quarter" idx="5"/>
          </p:nvPr>
        </p:nvSpPr>
        <p:spPr/>
        <p:txBody>
          <a:bodyPr/>
          <a:lstStyle/>
          <a:p>
            <a:fld id="{71F3982A-5D6B-41A8-A788-697AC8EE34BB}" type="slidenum">
              <a:rPr lang="zh-CN" altLang="en-US" smtClean="0"/>
              <a:t>10</a:t>
            </a:fld>
            <a:endParaRPr lang="zh-CN" altLang="en-US"/>
          </a:p>
        </p:txBody>
      </p:sp>
    </p:spTree>
    <p:extLst>
      <p:ext uri="{BB962C8B-B14F-4D97-AF65-F5344CB8AC3E}">
        <p14:creationId xmlns:p14="http://schemas.microsoft.com/office/powerpoint/2010/main" val="39343818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en-US" dirty="0"/>
          </a:p>
        </p:txBody>
      </p:sp>
      <p:sp>
        <p:nvSpPr>
          <p:cNvPr id="4" name="Chỗ dành sẵn cho Số hiệu Bản chiếu 3"/>
          <p:cNvSpPr>
            <a:spLocks noGrp="1"/>
          </p:cNvSpPr>
          <p:nvPr>
            <p:ph type="sldNum" sz="quarter" idx="5"/>
          </p:nvPr>
        </p:nvSpPr>
        <p:spPr/>
        <p:txBody>
          <a:bodyPr/>
          <a:lstStyle/>
          <a:p>
            <a:fld id="{71F3982A-5D6B-41A8-A788-697AC8EE34BB}" type="slidenum">
              <a:rPr lang="zh-CN" altLang="en-US" smtClean="0"/>
              <a:t>11</a:t>
            </a:fld>
            <a:endParaRPr lang="zh-CN" altLang="en-US"/>
          </a:p>
        </p:txBody>
      </p:sp>
    </p:spTree>
    <p:extLst>
      <p:ext uri="{BB962C8B-B14F-4D97-AF65-F5344CB8AC3E}">
        <p14:creationId xmlns:p14="http://schemas.microsoft.com/office/powerpoint/2010/main" val="36534070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en-US" dirty="0"/>
          </a:p>
        </p:txBody>
      </p:sp>
      <p:sp>
        <p:nvSpPr>
          <p:cNvPr id="4" name="Chỗ dành sẵn cho Số hiệu Bản chiếu 3"/>
          <p:cNvSpPr>
            <a:spLocks noGrp="1"/>
          </p:cNvSpPr>
          <p:nvPr>
            <p:ph type="sldNum" sz="quarter" idx="5"/>
          </p:nvPr>
        </p:nvSpPr>
        <p:spPr/>
        <p:txBody>
          <a:bodyPr/>
          <a:lstStyle/>
          <a:p>
            <a:fld id="{71F3982A-5D6B-41A8-A788-697AC8EE34BB}" type="slidenum">
              <a:rPr lang="zh-CN" altLang="en-US" smtClean="0"/>
              <a:t>12</a:t>
            </a:fld>
            <a:endParaRPr lang="zh-CN" altLang="en-US"/>
          </a:p>
        </p:txBody>
      </p:sp>
    </p:spTree>
    <p:extLst>
      <p:ext uri="{BB962C8B-B14F-4D97-AF65-F5344CB8AC3E}">
        <p14:creationId xmlns:p14="http://schemas.microsoft.com/office/powerpoint/2010/main" val="15512596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en-US" dirty="0"/>
          </a:p>
        </p:txBody>
      </p:sp>
      <p:sp>
        <p:nvSpPr>
          <p:cNvPr id="4" name="Chỗ dành sẵn cho Số hiệu Bản chiếu 3"/>
          <p:cNvSpPr>
            <a:spLocks noGrp="1"/>
          </p:cNvSpPr>
          <p:nvPr>
            <p:ph type="sldNum" sz="quarter" idx="5"/>
          </p:nvPr>
        </p:nvSpPr>
        <p:spPr/>
        <p:txBody>
          <a:bodyPr/>
          <a:lstStyle/>
          <a:p>
            <a:fld id="{71F3982A-5D6B-41A8-A788-697AC8EE34BB}" type="slidenum">
              <a:rPr lang="zh-CN" altLang="en-US" smtClean="0"/>
              <a:t>13</a:t>
            </a:fld>
            <a:endParaRPr lang="zh-CN" altLang="en-US"/>
          </a:p>
        </p:txBody>
      </p:sp>
    </p:spTree>
    <p:extLst>
      <p:ext uri="{BB962C8B-B14F-4D97-AF65-F5344CB8AC3E}">
        <p14:creationId xmlns:p14="http://schemas.microsoft.com/office/powerpoint/2010/main" val="15873375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1F3982A-5D6B-41A8-A788-697AC8EE34BB}" type="slidenum">
              <a:rPr lang="zh-CN" altLang="en-US" smtClean="0"/>
              <a:t>16</a:t>
            </a:fld>
            <a:endParaRPr lang="zh-CN" altLang="en-US"/>
          </a:p>
        </p:txBody>
      </p:sp>
    </p:spTree>
    <p:extLst>
      <p:ext uri="{BB962C8B-B14F-4D97-AF65-F5344CB8AC3E}">
        <p14:creationId xmlns:p14="http://schemas.microsoft.com/office/powerpoint/2010/main" val="33625021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1F3982A-5D6B-41A8-A788-697AC8EE34BB}" type="slidenum">
              <a:rPr lang="zh-CN" altLang="en-US" smtClean="0"/>
              <a:t>21</a:t>
            </a:fld>
            <a:endParaRPr lang="zh-CN" altLang="en-US"/>
          </a:p>
        </p:txBody>
      </p:sp>
    </p:spTree>
    <p:extLst>
      <p:ext uri="{BB962C8B-B14F-4D97-AF65-F5344CB8AC3E}">
        <p14:creationId xmlns:p14="http://schemas.microsoft.com/office/powerpoint/2010/main" val="38958517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en-US" dirty="0"/>
          </a:p>
        </p:txBody>
      </p:sp>
      <p:sp>
        <p:nvSpPr>
          <p:cNvPr id="4" name="Chỗ dành sẵn cho Số hiệu Bản chiếu 3"/>
          <p:cNvSpPr>
            <a:spLocks noGrp="1"/>
          </p:cNvSpPr>
          <p:nvPr>
            <p:ph type="sldNum" sz="quarter" idx="5"/>
          </p:nvPr>
        </p:nvSpPr>
        <p:spPr/>
        <p:txBody>
          <a:bodyPr/>
          <a:lstStyle/>
          <a:p>
            <a:fld id="{71F3982A-5D6B-41A8-A788-697AC8EE34BB}" type="slidenum">
              <a:rPr lang="zh-CN" altLang="en-US" smtClean="0"/>
              <a:t>22</a:t>
            </a:fld>
            <a:endParaRPr lang="zh-CN" altLang="en-US"/>
          </a:p>
        </p:txBody>
      </p:sp>
    </p:spTree>
    <p:extLst>
      <p:ext uri="{BB962C8B-B14F-4D97-AF65-F5344CB8AC3E}">
        <p14:creationId xmlns:p14="http://schemas.microsoft.com/office/powerpoint/2010/main" val="10010812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en-US" dirty="0"/>
          </a:p>
        </p:txBody>
      </p:sp>
      <p:sp>
        <p:nvSpPr>
          <p:cNvPr id="4" name="Chỗ dành sẵn cho Số hiệu Bản chiếu 3"/>
          <p:cNvSpPr>
            <a:spLocks noGrp="1"/>
          </p:cNvSpPr>
          <p:nvPr>
            <p:ph type="sldNum" sz="quarter" idx="5"/>
          </p:nvPr>
        </p:nvSpPr>
        <p:spPr/>
        <p:txBody>
          <a:bodyPr/>
          <a:lstStyle/>
          <a:p>
            <a:fld id="{71F3982A-5D6B-41A8-A788-697AC8EE34BB}" type="slidenum">
              <a:rPr lang="zh-CN" altLang="en-US" smtClean="0"/>
              <a:t>23</a:t>
            </a:fld>
            <a:endParaRPr lang="zh-CN" altLang="en-US"/>
          </a:p>
        </p:txBody>
      </p:sp>
    </p:spTree>
    <p:extLst>
      <p:ext uri="{BB962C8B-B14F-4D97-AF65-F5344CB8AC3E}">
        <p14:creationId xmlns:p14="http://schemas.microsoft.com/office/powerpoint/2010/main" val="21419441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en-US" dirty="0"/>
          </a:p>
        </p:txBody>
      </p:sp>
      <p:sp>
        <p:nvSpPr>
          <p:cNvPr id="4" name="Chỗ dành sẵn cho Số hiệu Bản chiếu 3"/>
          <p:cNvSpPr>
            <a:spLocks noGrp="1"/>
          </p:cNvSpPr>
          <p:nvPr>
            <p:ph type="sldNum" sz="quarter" idx="5"/>
          </p:nvPr>
        </p:nvSpPr>
        <p:spPr/>
        <p:txBody>
          <a:bodyPr/>
          <a:lstStyle/>
          <a:p>
            <a:fld id="{71F3982A-5D6B-41A8-A788-697AC8EE34BB}" type="slidenum">
              <a:rPr lang="zh-CN" altLang="en-US" smtClean="0"/>
              <a:t>24</a:t>
            </a:fld>
            <a:endParaRPr lang="zh-CN" altLang="en-US"/>
          </a:p>
        </p:txBody>
      </p:sp>
    </p:spTree>
    <p:extLst>
      <p:ext uri="{BB962C8B-B14F-4D97-AF65-F5344CB8AC3E}">
        <p14:creationId xmlns:p14="http://schemas.microsoft.com/office/powerpoint/2010/main" val="41496993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1F3982A-5D6B-41A8-A788-697AC8EE34BB}" type="slidenum">
              <a:rPr lang="zh-CN" altLang="en-US" smtClean="0"/>
              <a:t>25</a:t>
            </a:fld>
            <a:endParaRPr lang="zh-CN" altLang="en-US"/>
          </a:p>
        </p:txBody>
      </p:sp>
    </p:spTree>
    <p:extLst>
      <p:ext uri="{BB962C8B-B14F-4D97-AF65-F5344CB8AC3E}">
        <p14:creationId xmlns:p14="http://schemas.microsoft.com/office/powerpoint/2010/main" val="32032316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1F3982A-5D6B-41A8-A788-697AC8EE34BB}" type="slidenum">
              <a:rPr lang="zh-CN" altLang="en-US" smtClean="0"/>
              <a:t>2</a:t>
            </a:fld>
            <a:endParaRPr lang="zh-CN" altLang="en-US"/>
          </a:p>
        </p:txBody>
      </p:sp>
    </p:spTree>
    <p:extLst>
      <p:ext uri="{BB962C8B-B14F-4D97-AF65-F5344CB8AC3E}">
        <p14:creationId xmlns:p14="http://schemas.microsoft.com/office/powerpoint/2010/main" val="19290346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pPr marL="342900" lvl="0" indent="-342900" algn="just">
              <a:spcBef>
                <a:spcPts val="750"/>
              </a:spcBef>
              <a:buFont typeface="Symbol" panose="05050102010706020507" pitchFamily="18" charset="2"/>
              <a:buChar char=""/>
              <a:tabLst>
                <a:tab pos="630555" algn="l"/>
              </a:tabLst>
            </a:pP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b="1"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Kết</a:t>
            </a:r>
            <a:r>
              <a:rPr lang="en-US" sz="18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b="1"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quả</a:t>
            </a:r>
            <a:r>
              <a:rPr lang="en-US" sz="18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b="1"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thu</a:t>
            </a:r>
            <a:r>
              <a:rPr lang="en-US" sz="18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b="1"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được</a:t>
            </a: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gn="just">
              <a:tabLst>
                <a:tab pos="630555" algn="l"/>
              </a:tabLst>
            </a:pPr>
            <a:r>
              <a:rPr lang="en-US" sz="1800" dirty="0">
                <a:solidFill>
                  <a:srgbClr val="000000"/>
                </a:solidFill>
                <a:effectLst/>
                <a:latin typeface="Times New Roman" panose="02020603050405020304" pitchFamily="18" charset="0"/>
                <a:ea typeface="Times New Roman" panose="02020603050405020304" pitchFamily="18" charset="0"/>
              </a:rPr>
              <a:t>Sau </a:t>
            </a:r>
            <a:r>
              <a:rPr lang="en-US" sz="1800" dirty="0" err="1">
                <a:solidFill>
                  <a:srgbClr val="000000"/>
                </a:solidFill>
                <a:effectLst/>
                <a:latin typeface="Times New Roman" panose="02020603050405020304" pitchFamily="18" charset="0"/>
                <a:ea typeface="Times New Roman" panose="02020603050405020304" pitchFamily="18" charset="0"/>
              </a:rPr>
              <a:t>khi</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tổng</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hợp</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các</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kết</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quả</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đạt</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được</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và</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đem</a:t>
            </a:r>
            <a:r>
              <a:rPr lang="en-US" sz="1800" dirty="0">
                <a:solidFill>
                  <a:srgbClr val="000000"/>
                </a:solidFill>
                <a:effectLst/>
                <a:latin typeface="Times New Roman" panose="02020603050405020304" pitchFamily="18" charset="0"/>
                <a:ea typeface="Times New Roman" panose="02020603050405020304" pitchFamily="18" charset="0"/>
              </a:rPr>
              <a:t> so </a:t>
            </a:r>
            <a:r>
              <a:rPr lang="en-US" sz="1800" dirty="0" err="1">
                <a:solidFill>
                  <a:srgbClr val="000000"/>
                </a:solidFill>
                <a:effectLst/>
                <a:latin typeface="Times New Roman" panose="02020603050405020304" pitchFamily="18" charset="0"/>
                <a:ea typeface="Times New Roman" panose="02020603050405020304" pitchFamily="18" charset="0"/>
              </a:rPr>
              <a:t>sánh</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với</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yêu</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cầu</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đặt</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ra</a:t>
            </a:r>
            <a:r>
              <a:rPr lang="en-US" sz="1800" dirty="0">
                <a:solidFill>
                  <a:srgbClr val="000000"/>
                </a:solidFill>
                <a:effectLst/>
                <a:latin typeface="Times New Roman" panose="02020603050405020304" pitchFamily="18" charset="0"/>
                <a:ea typeface="Times New Roman" panose="02020603050405020304" pitchFamily="18" charset="0"/>
              </a:rPr>
              <a:t> ban </a:t>
            </a:r>
            <a:r>
              <a:rPr lang="en-US" sz="1800" dirty="0" err="1">
                <a:solidFill>
                  <a:srgbClr val="000000"/>
                </a:solidFill>
                <a:effectLst/>
                <a:latin typeface="Times New Roman" panose="02020603050405020304" pitchFamily="18" charset="0"/>
                <a:ea typeface="Times New Roman" panose="02020603050405020304" pitchFamily="18" charset="0"/>
              </a:rPr>
              <a:t>đầu</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thì</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kết</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quả</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nhận</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được</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không</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thật</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tốt</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lắm</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nhưng</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tương</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đối</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đầy</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đủ</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và</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chính</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xác</a:t>
            </a:r>
            <a:r>
              <a:rPr lang="en-US" sz="1800" dirty="0">
                <a:solidFill>
                  <a:srgbClr val="000000"/>
                </a:solidFill>
                <a:effectLst/>
                <a:latin typeface="Times New Roman" panose="02020603050405020304" pitchFamily="18" charset="0"/>
                <a:ea typeface="Times New Roman" panose="02020603050405020304" pitchFamily="18" charset="0"/>
              </a:rPr>
              <a:t>.</a:t>
            </a:r>
          </a:p>
          <a:p>
            <a:pPr algn="just">
              <a:tabLst>
                <a:tab pos="630555" algn="l"/>
              </a:tabLst>
            </a:pPr>
            <a:r>
              <a:rPr lang="en-US" sz="1800" dirty="0" err="1">
                <a:solidFill>
                  <a:srgbClr val="000000"/>
                </a:solidFill>
                <a:effectLst/>
                <a:latin typeface="Times New Roman" panose="02020603050405020304" pitchFamily="18" charset="0"/>
                <a:ea typeface="Times New Roman" panose="02020603050405020304" pitchFamily="18" charset="0"/>
              </a:rPr>
              <a:t>Mô</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hình</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phần</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cứng</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nhỏ</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gọn</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nhẹ</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dễ</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mang</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theo</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bên</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người</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thuận</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tiện</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cho</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việc</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vận</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động</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thể</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thao</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ngoài</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trời</a:t>
            </a:r>
            <a:r>
              <a:rPr lang="en-US" sz="1800" dirty="0">
                <a:solidFill>
                  <a:srgbClr val="000000"/>
                </a:solidFill>
                <a:effectLst/>
                <a:latin typeface="Times New Roman" panose="02020603050405020304" pitchFamily="18" charset="0"/>
                <a:ea typeface="Times New Roman" panose="02020603050405020304" pitchFamily="18" charset="0"/>
              </a:rPr>
              <a:t>. </a:t>
            </a:r>
            <a:endParaRPr lang="en-US" sz="1800" dirty="0">
              <a:effectLst/>
              <a:latin typeface="Times New Roman" panose="02020603050405020304" pitchFamily="18" charset="0"/>
              <a:ea typeface="Times New Roman" panose="02020603050405020304" pitchFamily="18" charset="0"/>
            </a:endParaRPr>
          </a:p>
          <a:p>
            <a:pPr marL="342900" lvl="0" indent="-342900" algn="just">
              <a:spcBef>
                <a:spcPts val="750"/>
              </a:spcBef>
              <a:buFont typeface="Symbol" panose="05050102010706020507" pitchFamily="18" charset="2"/>
              <a:buChar char=""/>
              <a:tabLst>
                <a:tab pos="630555" algn="l"/>
              </a:tabLst>
            </a:pPr>
            <a:r>
              <a:rPr lang="en-US" sz="1800" b="1"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Những</a:t>
            </a:r>
            <a:r>
              <a:rPr lang="en-US" sz="18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b="1"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mặt</a:t>
            </a:r>
            <a:r>
              <a:rPr lang="en-US" sz="18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b="1"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hạn</a:t>
            </a:r>
            <a:r>
              <a:rPr lang="en-US" sz="18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b="1"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chế</a:t>
            </a: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gn="just"/>
            <a:r>
              <a:rPr lang="en-US" sz="1800" dirty="0" err="1">
                <a:solidFill>
                  <a:srgbClr val="000000"/>
                </a:solidFill>
                <a:effectLst/>
                <a:latin typeface="Times New Roman" panose="02020603050405020304" pitchFamily="18" charset="0"/>
                <a:ea typeface="Times New Roman" panose="02020603050405020304" pitchFamily="18" charset="0"/>
              </a:rPr>
              <a:t>Ngoài</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những</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kết</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quả</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đạt</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được</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như</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bên</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trên</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thì</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hệ</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thống</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còn</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hạn</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chế</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đối</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với</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phiên</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bản</a:t>
            </a:r>
            <a:r>
              <a:rPr lang="en-US" sz="1800" dirty="0">
                <a:solidFill>
                  <a:srgbClr val="000000"/>
                </a:solidFill>
                <a:effectLst/>
                <a:latin typeface="Times New Roman" panose="02020603050405020304" pitchFamily="18" charset="0"/>
                <a:ea typeface="Times New Roman" panose="02020603050405020304" pitchFamily="18" charset="0"/>
              </a:rPr>
              <a:t> ở </a:t>
            </a:r>
            <a:r>
              <a:rPr lang="en-US" sz="1800" dirty="0" err="1">
                <a:solidFill>
                  <a:srgbClr val="000000"/>
                </a:solidFill>
                <a:effectLst/>
                <a:latin typeface="Times New Roman" panose="02020603050405020304" pitchFamily="18" charset="0"/>
                <a:ea typeface="Times New Roman" panose="02020603050405020304" pitchFamily="18" charset="0"/>
              </a:rPr>
              <a:t>đồ</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án</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Cơ</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điện</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tử</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thì</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sản</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phẩm</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vẫn</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chưa</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thể</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đưa</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vào</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sử</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dụng</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thực</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tế</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được</a:t>
            </a:r>
            <a:r>
              <a:rPr lang="en-US" sz="1800" dirty="0">
                <a:solidFill>
                  <a:srgbClr val="000000"/>
                </a:solidFill>
                <a:effectLst/>
                <a:latin typeface="Times New Roman" panose="02020603050405020304" pitchFamily="18" charset="0"/>
                <a:ea typeface="Times New Roman" panose="02020603050405020304" pitchFamily="18" charset="0"/>
              </a:rPr>
              <a:t>,</a:t>
            </a:r>
          </a:p>
          <a:p>
            <a:pPr algn="just"/>
            <a:r>
              <a:rPr lang="en-US" sz="1800" dirty="0">
                <a:solidFill>
                  <a:srgbClr val="000000"/>
                </a:solidFill>
                <a:effectLst/>
                <a:latin typeface="Times New Roman" panose="02020603050405020304" pitchFamily="18" charset="0"/>
                <a:ea typeface="Times New Roman" panose="02020603050405020304" pitchFamily="18" charset="0"/>
              </a:rPr>
              <a:t> do </a:t>
            </a:r>
            <a:r>
              <a:rPr lang="en-US" sz="1800" dirty="0" err="1">
                <a:solidFill>
                  <a:srgbClr val="000000"/>
                </a:solidFill>
                <a:effectLst/>
                <a:latin typeface="Times New Roman" panose="02020603050405020304" pitchFamily="18" charset="0"/>
                <a:ea typeface="Times New Roman" panose="02020603050405020304" pitchFamily="18" charset="0"/>
              </a:rPr>
              <a:t>vẫn</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còn</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là</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bản</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thực</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nghiệm</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và</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chạy</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nguồn</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bằng</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sạc</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dự</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phòng</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điện</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thoại</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Dữ</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liệu</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đọc</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được</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từ</a:t>
            </a:r>
            <a:r>
              <a:rPr lang="en-US" sz="1800" dirty="0">
                <a:solidFill>
                  <a:srgbClr val="000000"/>
                </a:solidFill>
                <a:effectLst/>
                <a:latin typeface="Times New Roman" panose="02020603050405020304" pitchFamily="18" charset="0"/>
                <a:ea typeface="Times New Roman" panose="02020603050405020304" pitchFamily="18" charset="0"/>
              </a:rPr>
              <a:t> module </a:t>
            </a:r>
            <a:r>
              <a:rPr lang="en-US" sz="1800" dirty="0" err="1">
                <a:solidFill>
                  <a:srgbClr val="000000"/>
                </a:solidFill>
                <a:effectLst/>
                <a:latin typeface="Times New Roman" panose="02020603050405020304" pitchFamily="18" charset="0"/>
                <a:ea typeface="Times New Roman" panose="02020603050405020304" pitchFamily="18" charset="0"/>
              </a:rPr>
              <a:t>và</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cảm</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biến</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chưa</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thật</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sự</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chính</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xác</a:t>
            </a:r>
            <a:r>
              <a:rPr lang="en-US" sz="1800" dirty="0">
                <a:solidFill>
                  <a:srgbClr val="000000"/>
                </a:solidFill>
                <a:effectLst/>
                <a:latin typeface="Times New Roman" panose="02020603050405020304" pitchFamily="18" charset="0"/>
                <a:ea typeface="Times New Roman" panose="02020603050405020304" pitchFamily="18" charset="0"/>
              </a:rPr>
              <a:t> 100%.</a:t>
            </a:r>
            <a:endParaRPr lang="en-US" sz="1800" dirty="0">
              <a:effectLst/>
              <a:latin typeface="Times New Roman" panose="02020603050405020304" pitchFamily="18" charset="0"/>
              <a:ea typeface="Times New Roman" panose="02020603050405020304" pitchFamily="18" charset="0"/>
            </a:endParaRPr>
          </a:p>
          <a:p>
            <a:pPr marL="342900" lvl="0" indent="-342900" algn="just">
              <a:spcBef>
                <a:spcPts val="750"/>
              </a:spcBef>
              <a:buFont typeface="Symbol" panose="05050102010706020507" pitchFamily="18" charset="2"/>
              <a:buChar char=""/>
              <a:tabLst>
                <a:tab pos="630555" algn="l"/>
              </a:tabLst>
            </a:pPr>
            <a:r>
              <a:rPr lang="en-US" sz="1800" b="1"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Hướng</a:t>
            </a:r>
            <a:r>
              <a:rPr lang="en-US" sz="18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b="1"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phát</a:t>
            </a:r>
            <a:r>
              <a:rPr lang="en-US" sz="18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b="1"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triển</a:t>
            </a: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gn="just">
              <a:tabLst>
                <a:tab pos="630555" algn="l"/>
              </a:tabLst>
            </a:pPr>
            <a:r>
              <a:rPr lang="en-US" sz="1800" dirty="0" err="1">
                <a:solidFill>
                  <a:srgbClr val="000000"/>
                </a:solidFill>
                <a:effectLst/>
                <a:latin typeface="Times New Roman" panose="02020603050405020304" pitchFamily="18" charset="0"/>
                <a:ea typeface="Times New Roman" panose="02020603050405020304" pitchFamily="18" charset="0"/>
              </a:rPr>
              <a:t>Từ</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những</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mặt</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hạn</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chế</a:t>
            </a:r>
            <a:r>
              <a:rPr lang="en-US" sz="1800" dirty="0">
                <a:solidFill>
                  <a:srgbClr val="000000"/>
                </a:solidFill>
                <a:effectLst/>
                <a:latin typeface="Times New Roman" panose="02020603050405020304" pitchFamily="18" charset="0"/>
                <a:ea typeface="Times New Roman" panose="02020603050405020304" pitchFamily="18" charset="0"/>
              </a:rPr>
              <a:t> ở </a:t>
            </a:r>
            <a:r>
              <a:rPr lang="en-US" sz="1800" dirty="0" err="1">
                <a:solidFill>
                  <a:srgbClr val="000000"/>
                </a:solidFill>
                <a:effectLst/>
                <a:latin typeface="Times New Roman" panose="02020603050405020304" pitchFamily="18" charset="0"/>
                <a:ea typeface="Times New Roman" panose="02020603050405020304" pitchFamily="18" charset="0"/>
              </a:rPr>
              <a:t>đề</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tài</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này</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để</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đề</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tài</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hoạt</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động</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tốt</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hơn</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nữa</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và</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có</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thể</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áp</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dụng</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vào</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thực</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tế</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sau</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này</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nhóm</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đã</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đề</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ra</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hướng</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phát</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triển</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sau</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đây</a:t>
            </a:r>
            <a:r>
              <a:rPr lang="en-US" sz="1800">
                <a:solidFill>
                  <a:srgbClr val="000000"/>
                </a:solidFill>
                <a:effectLst/>
                <a:latin typeface="Times New Roman" panose="02020603050405020304" pitchFamily="18" charset="0"/>
                <a:ea typeface="Times New Roman" panose="02020603050405020304" pitchFamily="18" charset="0"/>
              </a:rPr>
              <a:t>:</a:t>
            </a:r>
          </a:p>
          <a:p>
            <a:pPr algn="just">
              <a:tabLst>
                <a:tab pos="630555" algn="l"/>
              </a:tabLst>
            </a:pPr>
            <a:r>
              <a:rPr lang="en-US" sz="180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Thiết</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kế</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được</a:t>
            </a:r>
            <a:r>
              <a:rPr lang="en-US" sz="1800" dirty="0">
                <a:solidFill>
                  <a:srgbClr val="000000"/>
                </a:solidFill>
                <a:effectLst/>
                <a:latin typeface="Times New Roman" panose="02020603050405020304" pitchFamily="18" charset="0"/>
                <a:ea typeface="Times New Roman" panose="02020603050405020304" pitchFamily="18" charset="0"/>
              </a:rPr>
              <a:t> app Android </a:t>
            </a:r>
            <a:r>
              <a:rPr lang="en-US" sz="1800" dirty="0" err="1">
                <a:solidFill>
                  <a:srgbClr val="000000"/>
                </a:solidFill>
                <a:effectLst/>
                <a:latin typeface="Times New Roman" panose="02020603050405020304" pitchFamily="18" charset="0"/>
                <a:ea typeface="Times New Roman" panose="02020603050405020304" pitchFamily="18" charset="0"/>
              </a:rPr>
              <a:t>để</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hiển</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thị</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dữ</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liệu</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dữ</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liệu</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trên</a:t>
            </a:r>
            <a:r>
              <a:rPr lang="en-US" sz="1800" dirty="0">
                <a:solidFill>
                  <a:srgbClr val="000000"/>
                </a:solidFill>
                <a:effectLst/>
                <a:latin typeface="Times New Roman" panose="02020603050405020304" pitchFamily="18" charset="0"/>
                <a:ea typeface="Times New Roman" panose="02020603050405020304" pitchFamily="18" charset="0"/>
              </a:rPr>
              <a:t> App </a:t>
            </a:r>
            <a:r>
              <a:rPr lang="en-US" sz="1800" dirty="0" err="1">
                <a:solidFill>
                  <a:srgbClr val="000000"/>
                </a:solidFill>
                <a:effectLst/>
                <a:latin typeface="Times New Roman" panose="02020603050405020304" pitchFamily="18" charset="0"/>
                <a:ea typeface="Times New Roman" panose="02020603050405020304" pitchFamily="18" charset="0"/>
              </a:rPr>
              <a:t>và</a:t>
            </a:r>
            <a:r>
              <a:rPr lang="en-US" sz="1800" dirty="0">
                <a:solidFill>
                  <a:srgbClr val="000000"/>
                </a:solidFill>
                <a:effectLst/>
                <a:latin typeface="Times New Roman" panose="02020603050405020304" pitchFamily="18" charset="0"/>
                <a:ea typeface="Times New Roman" panose="02020603050405020304" pitchFamily="18" charset="0"/>
              </a:rPr>
              <a:t> Web </a:t>
            </a:r>
            <a:r>
              <a:rPr lang="en-US" sz="1800" dirty="0" err="1">
                <a:solidFill>
                  <a:srgbClr val="000000"/>
                </a:solidFill>
                <a:effectLst/>
                <a:latin typeface="Times New Roman" panose="02020603050405020304" pitchFamily="18" charset="0"/>
                <a:ea typeface="Times New Roman" panose="02020603050405020304" pitchFamily="18" charset="0"/>
              </a:rPr>
              <a:t>hiển</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thị</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đầy</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đủ</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thông</a:t>
            </a:r>
            <a:r>
              <a:rPr lang="en-US" sz="1800" dirty="0">
                <a:solidFill>
                  <a:srgbClr val="000000"/>
                </a:solidFill>
                <a:effectLst/>
                <a:latin typeface="Times New Roman" panose="02020603050405020304" pitchFamily="18" charset="0"/>
                <a:ea typeface="Times New Roman" panose="02020603050405020304" pitchFamily="18" charset="0"/>
              </a:rPr>
              <a:t> tin </a:t>
            </a:r>
            <a:r>
              <a:rPr lang="en-US" sz="1800" dirty="0" err="1">
                <a:solidFill>
                  <a:srgbClr val="000000"/>
                </a:solidFill>
                <a:effectLst/>
                <a:latin typeface="Times New Roman" panose="02020603050405020304" pitchFamily="18" charset="0"/>
                <a:ea typeface="Times New Roman" panose="02020603050405020304" pitchFamily="18" charset="0"/>
              </a:rPr>
              <a:t>hơn</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dữ</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liệu</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đọc</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được</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từ</a:t>
            </a:r>
            <a:r>
              <a:rPr lang="en-US" sz="1800" dirty="0">
                <a:solidFill>
                  <a:srgbClr val="000000"/>
                </a:solidFill>
                <a:effectLst/>
                <a:latin typeface="Times New Roman" panose="02020603050405020304" pitchFamily="18" charset="0"/>
                <a:ea typeface="Times New Roman" panose="02020603050405020304" pitchFamily="18" charset="0"/>
              </a:rPr>
              <a:t> module </a:t>
            </a:r>
            <a:r>
              <a:rPr lang="en-US" sz="1800" dirty="0" err="1">
                <a:solidFill>
                  <a:srgbClr val="000000"/>
                </a:solidFill>
                <a:effectLst/>
                <a:latin typeface="Times New Roman" panose="02020603050405020304" pitchFamily="18" charset="0"/>
                <a:ea typeface="Times New Roman" panose="02020603050405020304" pitchFamily="18" charset="0"/>
              </a:rPr>
              <a:t>và</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cảm</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biến</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chính</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xác</a:t>
            </a:r>
            <a:r>
              <a:rPr lang="en-US" sz="1800" dirty="0">
                <a:solidFill>
                  <a:srgbClr val="000000"/>
                </a:solidFill>
                <a:effectLst/>
                <a:latin typeface="Times New Roman" panose="02020603050405020304" pitchFamily="18" charset="0"/>
                <a:ea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rPr>
              <a:t>hơn</a:t>
            </a:r>
            <a:r>
              <a:rPr lang="en-US" sz="1800" dirty="0">
                <a:solidFill>
                  <a:srgbClr val="000000"/>
                </a:solidFill>
                <a:effectLst/>
                <a:latin typeface="Times New Roman" panose="02020603050405020304" pitchFamily="18" charset="0"/>
                <a:ea typeface="Times New Roman" panose="02020603050405020304" pitchFamily="18" charset="0"/>
              </a:rPr>
              <a:t>.</a:t>
            </a:r>
            <a:endParaRPr lang="en-US" sz="1800" dirty="0">
              <a:effectLst/>
              <a:latin typeface="Times New Roman" panose="02020603050405020304" pitchFamily="18" charset="0"/>
              <a:ea typeface="Times New Roman" panose="02020603050405020304" pitchFamily="18" charset="0"/>
            </a:endParaRPr>
          </a:p>
          <a:p>
            <a:endParaRPr lang="en-US" dirty="0"/>
          </a:p>
        </p:txBody>
      </p:sp>
      <p:sp>
        <p:nvSpPr>
          <p:cNvPr id="4" name="Chỗ dành sẵn cho Số hiệu Bản chiếu 3"/>
          <p:cNvSpPr>
            <a:spLocks noGrp="1"/>
          </p:cNvSpPr>
          <p:nvPr>
            <p:ph type="sldNum" sz="quarter" idx="5"/>
          </p:nvPr>
        </p:nvSpPr>
        <p:spPr/>
        <p:txBody>
          <a:bodyPr/>
          <a:lstStyle/>
          <a:p>
            <a:fld id="{71F3982A-5D6B-41A8-A788-697AC8EE34BB}" type="slidenum">
              <a:rPr lang="zh-CN" altLang="en-US" smtClean="0"/>
              <a:t>26</a:t>
            </a:fld>
            <a:endParaRPr lang="zh-CN" altLang="en-US"/>
          </a:p>
        </p:txBody>
      </p:sp>
    </p:spTree>
    <p:extLst>
      <p:ext uri="{BB962C8B-B14F-4D97-AF65-F5344CB8AC3E}">
        <p14:creationId xmlns:p14="http://schemas.microsoft.com/office/powerpoint/2010/main" val="32557710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1F3982A-5D6B-41A8-A788-697AC8EE34BB}" type="slidenum">
              <a:rPr lang="zh-CN" altLang="en-US" smtClean="0"/>
              <a:t>27</a:t>
            </a:fld>
            <a:endParaRPr lang="zh-CN" altLang="en-US"/>
          </a:p>
        </p:txBody>
      </p:sp>
    </p:spTree>
    <p:extLst>
      <p:ext uri="{BB962C8B-B14F-4D97-AF65-F5344CB8AC3E}">
        <p14:creationId xmlns:p14="http://schemas.microsoft.com/office/powerpoint/2010/main" val="19359913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1F3982A-5D6B-41A8-A788-697AC8EE34BB}" type="slidenum">
              <a:rPr lang="zh-CN" altLang="en-US" smtClean="0"/>
              <a:t>3</a:t>
            </a:fld>
            <a:endParaRPr lang="zh-CN" altLang="en-US"/>
          </a:p>
        </p:txBody>
      </p:sp>
    </p:spTree>
    <p:extLst>
      <p:ext uri="{BB962C8B-B14F-4D97-AF65-F5344CB8AC3E}">
        <p14:creationId xmlns:p14="http://schemas.microsoft.com/office/powerpoint/2010/main" val="38749497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en-US" dirty="0"/>
              <a:t>Theo </a:t>
            </a:r>
            <a:r>
              <a:rPr lang="en-US" dirty="0" err="1"/>
              <a:t>nghiên</a:t>
            </a:r>
            <a:r>
              <a:rPr lang="en-US" dirty="0"/>
              <a:t> </a:t>
            </a:r>
            <a:r>
              <a:rPr lang="en-US" dirty="0" err="1"/>
              <a:t>cứu</a:t>
            </a:r>
            <a:r>
              <a:rPr lang="en-US" dirty="0"/>
              <a:t>, </a:t>
            </a:r>
            <a:r>
              <a:rPr lang="en-US" dirty="0" err="1"/>
              <a:t>đến</a:t>
            </a:r>
            <a:r>
              <a:rPr lang="en-US" dirty="0"/>
              <a:t> </a:t>
            </a:r>
            <a:r>
              <a:rPr lang="en-US" dirty="0" err="1"/>
              <a:t>năm</a:t>
            </a:r>
            <a:r>
              <a:rPr lang="en-US" dirty="0"/>
              <a:t> 2010 </a:t>
            </a:r>
            <a:r>
              <a:rPr lang="en-US" dirty="0" err="1"/>
              <a:t>đã</a:t>
            </a:r>
            <a:r>
              <a:rPr lang="en-US" dirty="0"/>
              <a:t> </a:t>
            </a:r>
            <a:r>
              <a:rPr lang="en-US" dirty="0" err="1"/>
              <a:t>có</a:t>
            </a:r>
            <a:r>
              <a:rPr lang="en-US" dirty="0"/>
              <a:t> 25% </a:t>
            </a:r>
            <a:r>
              <a:rPr lang="en-US" dirty="0" err="1"/>
              <a:t>dân</a:t>
            </a:r>
            <a:r>
              <a:rPr lang="en-US" dirty="0"/>
              <a:t> </a:t>
            </a:r>
            <a:r>
              <a:rPr lang="en-US" dirty="0" err="1"/>
              <a:t>số</a:t>
            </a:r>
            <a:r>
              <a:rPr lang="en-US" dirty="0"/>
              <a:t> </a:t>
            </a:r>
            <a:r>
              <a:rPr lang="en-US" dirty="0" err="1"/>
              <a:t>tập</a:t>
            </a:r>
            <a:r>
              <a:rPr lang="en-US" dirty="0"/>
              <a:t> </a:t>
            </a:r>
            <a:r>
              <a:rPr lang="en-US" dirty="0" err="1"/>
              <a:t>luyện</a:t>
            </a:r>
            <a:r>
              <a:rPr lang="en-US" dirty="0"/>
              <a:t> </a:t>
            </a:r>
            <a:r>
              <a:rPr lang="en-US" dirty="0" err="1"/>
              <a:t>thể</a:t>
            </a:r>
            <a:r>
              <a:rPr lang="en-US" dirty="0"/>
              <a:t> </a:t>
            </a:r>
            <a:r>
              <a:rPr lang="en-US" dirty="0" err="1"/>
              <a:t>dục</a:t>
            </a:r>
            <a:r>
              <a:rPr lang="en-US" dirty="0"/>
              <a:t> </a:t>
            </a:r>
            <a:r>
              <a:rPr lang="en-US" dirty="0" err="1"/>
              <a:t>thể</a:t>
            </a:r>
            <a:r>
              <a:rPr lang="en-US" dirty="0"/>
              <a:t> </a:t>
            </a:r>
            <a:r>
              <a:rPr lang="en-US" dirty="0" err="1"/>
              <a:t>thao</a:t>
            </a:r>
            <a:r>
              <a:rPr lang="en-US" dirty="0"/>
              <a:t> </a:t>
            </a:r>
            <a:r>
              <a:rPr lang="en-US" dirty="0" err="1"/>
              <a:t>thường</a:t>
            </a:r>
            <a:r>
              <a:rPr lang="en-US" dirty="0"/>
              <a:t> </a:t>
            </a:r>
            <a:r>
              <a:rPr lang="en-US" dirty="0" err="1"/>
              <a:t>xuyên</a:t>
            </a:r>
            <a:r>
              <a:rPr lang="en-US" dirty="0"/>
              <a:t>, </a:t>
            </a:r>
            <a:r>
              <a:rPr lang="en-US" dirty="0" err="1"/>
              <a:t>và</a:t>
            </a:r>
            <a:r>
              <a:rPr lang="en-US" dirty="0"/>
              <a:t> </a:t>
            </a:r>
            <a:r>
              <a:rPr lang="en-US" dirty="0" err="1"/>
              <a:t>số</a:t>
            </a:r>
            <a:r>
              <a:rPr lang="en-US" dirty="0"/>
              <a:t> </a:t>
            </a:r>
            <a:r>
              <a:rPr lang="en-US" dirty="0" err="1"/>
              <a:t>người</a:t>
            </a:r>
            <a:r>
              <a:rPr lang="en-US" dirty="0"/>
              <a:t> </a:t>
            </a:r>
            <a:r>
              <a:rPr lang="en-US" dirty="0" err="1"/>
              <a:t>tham</a:t>
            </a:r>
            <a:r>
              <a:rPr lang="en-US" dirty="0"/>
              <a:t> </a:t>
            </a:r>
            <a:r>
              <a:rPr lang="en-US" dirty="0" err="1"/>
              <a:t>gia</a:t>
            </a:r>
            <a:r>
              <a:rPr lang="en-US" dirty="0"/>
              <a:t> </a:t>
            </a:r>
            <a:r>
              <a:rPr lang="en-US" dirty="0" err="1"/>
              <a:t>tập</a:t>
            </a:r>
            <a:r>
              <a:rPr lang="en-US" dirty="0"/>
              <a:t> </a:t>
            </a:r>
            <a:r>
              <a:rPr lang="en-US" dirty="0" err="1"/>
              <a:t>luyện</a:t>
            </a:r>
            <a:r>
              <a:rPr lang="en-US" dirty="0"/>
              <a:t> </a:t>
            </a:r>
            <a:r>
              <a:rPr lang="en-US" dirty="0" err="1"/>
              <a:t>thể</a:t>
            </a:r>
            <a:r>
              <a:rPr lang="en-US" dirty="0"/>
              <a:t> </a:t>
            </a:r>
            <a:r>
              <a:rPr lang="en-US" dirty="0" err="1"/>
              <a:t>dục</a:t>
            </a:r>
            <a:r>
              <a:rPr lang="en-US" dirty="0"/>
              <a:t> </a:t>
            </a:r>
            <a:r>
              <a:rPr lang="en-US" dirty="0" err="1"/>
              <a:t>thể</a:t>
            </a:r>
            <a:r>
              <a:rPr lang="en-US" dirty="0"/>
              <a:t> </a:t>
            </a:r>
            <a:r>
              <a:rPr lang="en-US" dirty="0" err="1"/>
              <a:t>thao</a:t>
            </a:r>
            <a:r>
              <a:rPr lang="en-US" dirty="0"/>
              <a:t> </a:t>
            </a:r>
            <a:r>
              <a:rPr lang="en-US" dirty="0" err="1"/>
              <a:t>thường</a:t>
            </a:r>
            <a:r>
              <a:rPr lang="en-US" dirty="0"/>
              <a:t> </a:t>
            </a:r>
            <a:r>
              <a:rPr lang="en-US" dirty="0" err="1"/>
              <a:t>xuyên</a:t>
            </a:r>
            <a:r>
              <a:rPr lang="en-US" dirty="0"/>
              <a:t> </a:t>
            </a:r>
            <a:r>
              <a:rPr lang="en-US" dirty="0" err="1"/>
              <a:t>đến</a:t>
            </a:r>
            <a:r>
              <a:rPr lang="en-US" dirty="0"/>
              <a:t> </a:t>
            </a:r>
            <a:r>
              <a:rPr lang="en-US" dirty="0" err="1"/>
              <a:t>năm</a:t>
            </a:r>
            <a:r>
              <a:rPr lang="en-US" dirty="0"/>
              <a:t> 2015 </a:t>
            </a:r>
            <a:r>
              <a:rPr lang="en-US" dirty="0" err="1"/>
              <a:t>đã</a:t>
            </a:r>
            <a:r>
              <a:rPr lang="en-US" dirty="0"/>
              <a:t> </a:t>
            </a:r>
            <a:r>
              <a:rPr lang="en-US" dirty="0" err="1"/>
              <a:t>đạt</a:t>
            </a:r>
            <a:r>
              <a:rPr lang="en-US" dirty="0"/>
              <a:t> 28% </a:t>
            </a:r>
            <a:r>
              <a:rPr lang="en-US" dirty="0" err="1"/>
              <a:t>và</a:t>
            </a:r>
            <a:r>
              <a:rPr lang="en-US" dirty="0"/>
              <a:t> </a:t>
            </a:r>
            <a:r>
              <a:rPr lang="en-US" dirty="0" err="1"/>
              <a:t>năm</a:t>
            </a:r>
            <a:r>
              <a:rPr lang="en-US" dirty="0"/>
              <a:t> 2020 </a:t>
            </a:r>
            <a:r>
              <a:rPr lang="en-US" dirty="0" err="1"/>
              <a:t>đạt</a:t>
            </a:r>
            <a:r>
              <a:rPr lang="en-US" dirty="0"/>
              <a:t> 33% </a:t>
            </a:r>
            <a:r>
              <a:rPr lang="en-US" dirty="0" err="1"/>
              <a:t>dân</a:t>
            </a:r>
            <a:r>
              <a:rPr lang="en-US" dirty="0"/>
              <a:t> </a:t>
            </a:r>
            <a:r>
              <a:rPr lang="en-US" dirty="0" err="1"/>
              <a:t>số</a:t>
            </a:r>
            <a:r>
              <a:rPr lang="en-US" dirty="0"/>
              <a:t>.</a:t>
            </a:r>
          </a:p>
          <a:p>
            <a:r>
              <a:rPr lang="en-US" dirty="0" err="1"/>
              <a:t>Số</a:t>
            </a:r>
            <a:r>
              <a:rPr lang="en-US" dirty="0"/>
              <a:t> </a:t>
            </a:r>
            <a:r>
              <a:rPr lang="en-US" dirty="0" err="1"/>
              <a:t>gia</a:t>
            </a:r>
            <a:r>
              <a:rPr lang="en-US" dirty="0"/>
              <a:t> </a:t>
            </a:r>
            <a:r>
              <a:rPr lang="en-US" dirty="0" err="1"/>
              <a:t>đình</a:t>
            </a:r>
            <a:r>
              <a:rPr lang="en-US" dirty="0"/>
              <a:t> </a:t>
            </a:r>
            <a:r>
              <a:rPr lang="en-US" dirty="0" err="1"/>
              <a:t>luyện</a:t>
            </a:r>
            <a:r>
              <a:rPr lang="en-US" dirty="0"/>
              <a:t> </a:t>
            </a:r>
            <a:r>
              <a:rPr lang="en-US" dirty="0" err="1"/>
              <a:t>tập</a:t>
            </a:r>
            <a:r>
              <a:rPr lang="en-US" dirty="0"/>
              <a:t> </a:t>
            </a:r>
            <a:r>
              <a:rPr lang="en-US" dirty="0" err="1"/>
              <a:t>đạt</a:t>
            </a:r>
            <a:r>
              <a:rPr lang="en-US" dirty="0"/>
              <a:t> </a:t>
            </a:r>
            <a:r>
              <a:rPr lang="en-US" dirty="0" err="1"/>
              <a:t>tiêu</a:t>
            </a:r>
            <a:r>
              <a:rPr lang="en-US" dirty="0"/>
              <a:t> </a:t>
            </a:r>
            <a:r>
              <a:rPr lang="en-US" dirty="0" err="1"/>
              <a:t>chuẩn</a:t>
            </a:r>
            <a:r>
              <a:rPr lang="en-US" dirty="0"/>
              <a:t> </a:t>
            </a:r>
            <a:r>
              <a:rPr lang="en-US" dirty="0" err="1"/>
              <a:t>thể</a:t>
            </a:r>
            <a:r>
              <a:rPr lang="en-US" dirty="0"/>
              <a:t> </a:t>
            </a:r>
            <a:r>
              <a:rPr lang="en-US" dirty="0" err="1"/>
              <a:t>dục</a:t>
            </a:r>
            <a:r>
              <a:rPr lang="en-US" dirty="0"/>
              <a:t> </a:t>
            </a:r>
            <a:r>
              <a:rPr lang="en-US" dirty="0" err="1"/>
              <a:t>thể</a:t>
            </a:r>
            <a:r>
              <a:rPr lang="en-US" dirty="0"/>
              <a:t> </a:t>
            </a:r>
            <a:r>
              <a:rPr lang="en-US" dirty="0" err="1"/>
              <a:t>thao</a:t>
            </a:r>
            <a:r>
              <a:rPr lang="en-US" dirty="0"/>
              <a:t> </a:t>
            </a:r>
            <a:r>
              <a:rPr lang="en-US" dirty="0" err="1"/>
              <a:t>đến</a:t>
            </a:r>
            <a:r>
              <a:rPr lang="en-US" dirty="0"/>
              <a:t> </a:t>
            </a:r>
            <a:r>
              <a:rPr lang="en-US" dirty="0" err="1"/>
              <a:t>năm</a:t>
            </a:r>
            <a:r>
              <a:rPr lang="en-US" dirty="0"/>
              <a:t> 2010 </a:t>
            </a:r>
            <a:r>
              <a:rPr lang="en-US" dirty="0" err="1"/>
              <a:t>là</a:t>
            </a:r>
            <a:r>
              <a:rPr lang="en-US" dirty="0"/>
              <a:t> 15.8%, </a:t>
            </a:r>
            <a:r>
              <a:rPr lang="en-US" dirty="0" err="1"/>
              <a:t>đến</a:t>
            </a:r>
            <a:r>
              <a:rPr lang="en-US" dirty="0"/>
              <a:t> </a:t>
            </a:r>
            <a:r>
              <a:rPr lang="en-US" dirty="0" err="1"/>
              <a:t>năm</a:t>
            </a:r>
            <a:r>
              <a:rPr lang="en-US" dirty="0"/>
              <a:t> 2015 </a:t>
            </a:r>
            <a:r>
              <a:rPr lang="en-US" dirty="0" err="1"/>
              <a:t>đạt</a:t>
            </a:r>
            <a:r>
              <a:rPr lang="en-US" dirty="0"/>
              <a:t> 22% </a:t>
            </a:r>
            <a:r>
              <a:rPr lang="en-US" dirty="0" err="1"/>
              <a:t>và</a:t>
            </a:r>
            <a:r>
              <a:rPr lang="en-US" dirty="0"/>
              <a:t> </a:t>
            </a:r>
            <a:r>
              <a:rPr lang="en-US" dirty="0" err="1"/>
              <a:t>đến</a:t>
            </a:r>
            <a:r>
              <a:rPr lang="en-US" dirty="0"/>
              <a:t> </a:t>
            </a:r>
            <a:r>
              <a:rPr lang="en-US" dirty="0" err="1"/>
              <a:t>năm</a:t>
            </a:r>
            <a:r>
              <a:rPr lang="en-US" dirty="0"/>
              <a:t> 2020 </a:t>
            </a:r>
            <a:r>
              <a:rPr lang="en-US" dirty="0" err="1"/>
              <a:t>đạt</a:t>
            </a:r>
            <a:r>
              <a:rPr lang="en-US" dirty="0"/>
              <a:t> 25% </a:t>
            </a:r>
            <a:r>
              <a:rPr lang="en-US" dirty="0" err="1"/>
              <a:t>số</a:t>
            </a:r>
            <a:r>
              <a:rPr lang="en-US" dirty="0"/>
              <a:t> </a:t>
            </a:r>
            <a:r>
              <a:rPr lang="en-US" dirty="0" err="1"/>
              <a:t>hộ</a:t>
            </a:r>
            <a:r>
              <a:rPr lang="en-US" dirty="0"/>
              <a:t> </a:t>
            </a:r>
            <a:r>
              <a:rPr lang="en-US" dirty="0" err="1"/>
              <a:t>gia</a:t>
            </a:r>
            <a:r>
              <a:rPr lang="en-US" dirty="0"/>
              <a:t> </a:t>
            </a:r>
            <a:r>
              <a:rPr lang="en-US" dirty="0" err="1"/>
              <a:t>đình</a:t>
            </a:r>
            <a:r>
              <a:rPr lang="en-US" dirty="0"/>
              <a:t> </a:t>
            </a:r>
            <a:r>
              <a:rPr lang="en-US" dirty="0" err="1"/>
              <a:t>trong</a:t>
            </a:r>
            <a:r>
              <a:rPr lang="en-US" dirty="0"/>
              <a:t> </a:t>
            </a:r>
            <a:r>
              <a:rPr lang="en-US" dirty="0" err="1"/>
              <a:t>toàn</a:t>
            </a:r>
            <a:r>
              <a:rPr lang="en-US" dirty="0"/>
              <a:t> </a:t>
            </a:r>
            <a:r>
              <a:rPr lang="en-US" dirty="0" err="1"/>
              <a:t>quốc</a:t>
            </a:r>
            <a:r>
              <a:rPr lang="en-US" dirty="0"/>
              <a:t>.</a:t>
            </a:r>
          </a:p>
          <a:p>
            <a:r>
              <a:rPr lang="en-US" dirty="0" err="1"/>
              <a:t>Đối</a:t>
            </a:r>
            <a:r>
              <a:rPr lang="en-US" dirty="0"/>
              <a:t> </a:t>
            </a:r>
            <a:r>
              <a:rPr lang="en-US" dirty="0" err="1"/>
              <a:t>với</a:t>
            </a:r>
            <a:r>
              <a:rPr lang="en-US" dirty="0"/>
              <a:t> </a:t>
            </a:r>
            <a:r>
              <a:rPr lang="en-US" dirty="0" err="1"/>
              <a:t>thể</a:t>
            </a:r>
            <a:r>
              <a:rPr lang="en-US" dirty="0"/>
              <a:t> </a:t>
            </a:r>
            <a:r>
              <a:rPr lang="en-US" dirty="0" err="1"/>
              <a:t>dục</a:t>
            </a:r>
            <a:r>
              <a:rPr lang="en-US" dirty="0"/>
              <a:t> </a:t>
            </a:r>
            <a:r>
              <a:rPr lang="en-US" dirty="0" err="1"/>
              <a:t>thể</a:t>
            </a:r>
            <a:r>
              <a:rPr lang="en-US" dirty="0"/>
              <a:t> </a:t>
            </a:r>
            <a:r>
              <a:rPr lang="en-US" dirty="0" err="1"/>
              <a:t>thao</a:t>
            </a:r>
            <a:r>
              <a:rPr lang="en-US" dirty="0"/>
              <a:t> </a:t>
            </a:r>
            <a:r>
              <a:rPr lang="en-US" dirty="0" err="1"/>
              <a:t>lực</a:t>
            </a:r>
            <a:r>
              <a:rPr lang="en-US" dirty="0"/>
              <a:t> </a:t>
            </a:r>
            <a:r>
              <a:rPr lang="en-US" dirty="0" err="1"/>
              <a:t>lượng</a:t>
            </a:r>
            <a:r>
              <a:rPr lang="en-US" dirty="0"/>
              <a:t> </a:t>
            </a:r>
            <a:r>
              <a:rPr lang="en-US" dirty="0" err="1"/>
              <a:t>vũ</a:t>
            </a:r>
            <a:r>
              <a:rPr lang="en-US" dirty="0"/>
              <a:t> </a:t>
            </a:r>
            <a:r>
              <a:rPr lang="en-US" dirty="0" err="1"/>
              <a:t>trang</a:t>
            </a:r>
            <a:r>
              <a:rPr lang="en-US" dirty="0"/>
              <a:t>, </a:t>
            </a:r>
            <a:r>
              <a:rPr lang="en-US" dirty="0" err="1"/>
              <a:t>giai</a:t>
            </a:r>
            <a:r>
              <a:rPr lang="en-US" dirty="0"/>
              <a:t> </a:t>
            </a:r>
            <a:r>
              <a:rPr lang="en-US" dirty="0" err="1"/>
              <a:t>đoạn</a:t>
            </a:r>
            <a:r>
              <a:rPr lang="en-US" dirty="0"/>
              <a:t> 2001 – 2010 </a:t>
            </a:r>
            <a:r>
              <a:rPr lang="en-US" dirty="0" err="1"/>
              <a:t>ghi</a:t>
            </a:r>
            <a:r>
              <a:rPr lang="en-US" dirty="0"/>
              <a:t> </a:t>
            </a:r>
            <a:r>
              <a:rPr lang="en-US" dirty="0" err="1"/>
              <a:t>dấu</a:t>
            </a:r>
            <a:r>
              <a:rPr lang="en-US" dirty="0"/>
              <a:t> </a:t>
            </a:r>
            <a:r>
              <a:rPr lang="en-US" dirty="0" err="1"/>
              <a:t>ấn</a:t>
            </a:r>
            <a:r>
              <a:rPr lang="en-US" dirty="0"/>
              <a:t> </a:t>
            </a:r>
            <a:r>
              <a:rPr lang="en-US" dirty="0" err="1"/>
              <a:t>khi</a:t>
            </a:r>
            <a:r>
              <a:rPr lang="en-US" dirty="0"/>
              <a:t> </a:t>
            </a:r>
            <a:r>
              <a:rPr lang="en-US" dirty="0" err="1"/>
              <a:t>đưa</a:t>
            </a:r>
            <a:r>
              <a:rPr lang="en-US" dirty="0"/>
              <a:t> </a:t>
            </a:r>
            <a:r>
              <a:rPr lang="en-US" dirty="0" err="1"/>
              <a:t>huấn</a:t>
            </a:r>
            <a:r>
              <a:rPr lang="en-US" dirty="0"/>
              <a:t> </a:t>
            </a:r>
            <a:r>
              <a:rPr lang="en-US" dirty="0" err="1"/>
              <a:t>luyện</a:t>
            </a:r>
            <a:r>
              <a:rPr lang="en-US" dirty="0"/>
              <a:t> </a:t>
            </a:r>
            <a:r>
              <a:rPr lang="en-US" dirty="0" err="1"/>
              <a:t>thể</a:t>
            </a:r>
            <a:r>
              <a:rPr lang="en-US" dirty="0"/>
              <a:t> </a:t>
            </a:r>
            <a:r>
              <a:rPr lang="en-US" dirty="0" err="1"/>
              <a:t>lực</a:t>
            </a:r>
            <a:r>
              <a:rPr lang="en-US" dirty="0"/>
              <a:t> </a:t>
            </a:r>
            <a:r>
              <a:rPr lang="en-US" dirty="0" err="1"/>
              <a:t>trong</a:t>
            </a:r>
            <a:r>
              <a:rPr lang="en-US" dirty="0"/>
              <a:t> </a:t>
            </a:r>
            <a:r>
              <a:rPr lang="en-US" dirty="0" err="1"/>
              <a:t>quân</a:t>
            </a:r>
            <a:r>
              <a:rPr lang="en-US" dirty="0"/>
              <a:t> </a:t>
            </a:r>
            <a:r>
              <a:rPr lang="en-US" dirty="0" err="1"/>
              <a:t>đội</a:t>
            </a:r>
            <a:r>
              <a:rPr lang="en-US" dirty="0"/>
              <a:t> </a:t>
            </a:r>
            <a:r>
              <a:rPr lang="en-US" dirty="0" err="1"/>
              <a:t>là</a:t>
            </a:r>
            <a:r>
              <a:rPr lang="en-US" dirty="0"/>
              <a:t> 1 </a:t>
            </a:r>
            <a:r>
              <a:rPr lang="en-US" dirty="0" err="1"/>
              <a:t>trong</a:t>
            </a:r>
            <a:r>
              <a:rPr lang="en-US" dirty="0"/>
              <a:t> 4 </a:t>
            </a:r>
            <a:r>
              <a:rPr lang="en-US" dirty="0" err="1"/>
              <a:t>nội</a:t>
            </a:r>
            <a:r>
              <a:rPr lang="en-US" dirty="0"/>
              <a:t> dung </a:t>
            </a:r>
            <a:r>
              <a:rPr lang="en-US" dirty="0" err="1"/>
              <a:t>huấn</a:t>
            </a:r>
            <a:r>
              <a:rPr lang="en-US" dirty="0"/>
              <a:t> </a:t>
            </a:r>
            <a:r>
              <a:rPr lang="en-US" dirty="0" err="1"/>
              <a:t>luyện</a:t>
            </a:r>
            <a:r>
              <a:rPr lang="en-US" dirty="0"/>
              <a:t> </a:t>
            </a:r>
            <a:r>
              <a:rPr lang="en-US" dirty="0" err="1"/>
              <a:t>quân</a:t>
            </a:r>
            <a:r>
              <a:rPr lang="en-US" dirty="0"/>
              <a:t> </a:t>
            </a:r>
            <a:r>
              <a:rPr lang="en-US" dirty="0" err="1"/>
              <a:t>sự</a:t>
            </a:r>
            <a:r>
              <a:rPr lang="en-US" dirty="0"/>
              <a:t> </a:t>
            </a:r>
            <a:r>
              <a:rPr lang="en-US" dirty="0" err="1"/>
              <a:t>bắt</a:t>
            </a:r>
            <a:r>
              <a:rPr lang="en-US" dirty="0"/>
              <a:t> </a:t>
            </a:r>
            <a:r>
              <a:rPr lang="en-US" dirty="0" err="1"/>
              <a:t>buộc</a:t>
            </a:r>
            <a:r>
              <a:rPr lang="en-US" dirty="0"/>
              <a:t>. </a:t>
            </a:r>
            <a:r>
              <a:rPr lang="en-US" dirty="0" err="1"/>
              <a:t>Trong</a:t>
            </a:r>
            <a:r>
              <a:rPr lang="en-US" dirty="0"/>
              <a:t> </a:t>
            </a:r>
            <a:r>
              <a:rPr lang="en-US" dirty="0" err="1"/>
              <a:t>giai</a:t>
            </a:r>
            <a:r>
              <a:rPr lang="en-US" dirty="0"/>
              <a:t> </a:t>
            </a:r>
            <a:r>
              <a:rPr lang="en-US" dirty="0" err="1"/>
              <a:t>đoạn</a:t>
            </a:r>
            <a:r>
              <a:rPr lang="en-US" dirty="0"/>
              <a:t> </a:t>
            </a:r>
            <a:r>
              <a:rPr lang="en-US" dirty="0" err="1"/>
              <a:t>này</a:t>
            </a:r>
            <a:r>
              <a:rPr lang="en-US" dirty="0"/>
              <a:t>, </a:t>
            </a:r>
            <a:r>
              <a:rPr lang="en-US" dirty="0" err="1"/>
              <a:t>tỉ</a:t>
            </a:r>
            <a:r>
              <a:rPr lang="en-US" dirty="0"/>
              <a:t> </a:t>
            </a:r>
            <a:r>
              <a:rPr lang="en-US" dirty="0" err="1"/>
              <a:t>lệ</a:t>
            </a:r>
            <a:r>
              <a:rPr lang="en-US" dirty="0"/>
              <a:t> </a:t>
            </a:r>
            <a:r>
              <a:rPr lang="en-US" dirty="0" err="1"/>
              <a:t>quân</a:t>
            </a:r>
            <a:r>
              <a:rPr lang="en-US" dirty="0"/>
              <a:t> </a:t>
            </a:r>
            <a:r>
              <a:rPr lang="en-US" dirty="0" err="1"/>
              <a:t>nhân</a:t>
            </a:r>
            <a:r>
              <a:rPr lang="en-US" dirty="0"/>
              <a:t> </a:t>
            </a:r>
            <a:r>
              <a:rPr lang="en-US" dirty="0" err="1"/>
              <a:t>tham</a:t>
            </a:r>
            <a:r>
              <a:rPr lang="en-US" dirty="0"/>
              <a:t> </a:t>
            </a:r>
            <a:r>
              <a:rPr lang="en-US" dirty="0" err="1"/>
              <a:t>gia</a:t>
            </a:r>
            <a:r>
              <a:rPr lang="en-US" dirty="0"/>
              <a:t> </a:t>
            </a:r>
            <a:r>
              <a:rPr lang="en-US" dirty="0" err="1"/>
              <a:t>tập</a:t>
            </a:r>
            <a:r>
              <a:rPr lang="en-US" dirty="0"/>
              <a:t> </a:t>
            </a:r>
            <a:r>
              <a:rPr lang="en-US" dirty="0" err="1"/>
              <a:t>luyện</a:t>
            </a:r>
            <a:r>
              <a:rPr lang="en-US" dirty="0"/>
              <a:t> </a:t>
            </a:r>
            <a:r>
              <a:rPr lang="en-US" dirty="0" err="1"/>
              <a:t>thường</a:t>
            </a:r>
            <a:r>
              <a:rPr lang="en-US" dirty="0"/>
              <a:t> </a:t>
            </a:r>
            <a:r>
              <a:rPr lang="en-US" dirty="0" err="1"/>
              <a:t>xuyên</a:t>
            </a:r>
            <a:r>
              <a:rPr lang="en-US" dirty="0"/>
              <a:t> </a:t>
            </a:r>
            <a:r>
              <a:rPr lang="en-US" dirty="0" err="1"/>
              <a:t>đã</a:t>
            </a:r>
            <a:r>
              <a:rPr lang="en-US" dirty="0"/>
              <a:t> </a:t>
            </a:r>
            <a:r>
              <a:rPr lang="en-US" dirty="0" err="1"/>
              <a:t>đạt</a:t>
            </a:r>
            <a:r>
              <a:rPr lang="en-US" dirty="0"/>
              <a:t> 68,6%. </a:t>
            </a:r>
            <a:r>
              <a:rPr lang="en-US" dirty="0" err="1"/>
              <a:t>Và</a:t>
            </a:r>
            <a:r>
              <a:rPr lang="en-US" dirty="0"/>
              <a:t> </a:t>
            </a:r>
            <a:r>
              <a:rPr lang="en-US" dirty="0" err="1"/>
              <a:t>số</a:t>
            </a:r>
            <a:r>
              <a:rPr lang="en-US" dirty="0"/>
              <a:t> </a:t>
            </a:r>
            <a:r>
              <a:rPr lang="en-US" dirty="0" err="1"/>
              <a:t>cán</a:t>
            </a:r>
            <a:r>
              <a:rPr lang="en-US" dirty="0"/>
              <a:t> </a:t>
            </a:r>
            <a:r>
              <a:rPr lang="en-US" dirty="0" err="1"/>
              <a:t>bộ</a:t>
            </a:r>
            <a:r>
              <a:rPr lang="en-US" dirty="0"/>
              <a:t> </a:t>
            </a:r>
            <a:r>
              <a:rPr lang="en-US" dirty="0" err="1"/>
              <a:t>chiến</a:t>
            </a:r>
            <a:r>
              <a:rPr lang="en-US" dirty="0"/>
              <a:t> </a:t>
            </a:r>
            <a:r>
              <a:rPr lang="en-US" dirty="0" err="1"/>
              <a:t>sĩ</a:t>
            </a:r>
            <a:r>
              <a:rPr lang="en-US" dirty="0"/>
              <a:t> </a:t>
            </a:r>
            <a:r>
              <a:rPr lang="en-US" dirty="0" err="1"/>
              <a:t>kiểm</a:t>
            </a:r>
            <a:r>
              <a:rPr lang="en-US" dirty="0"/>
              <a:t> </a:t>
            </a:r>
            <a:r>
              <a:rPr lang="en-US" dirty="0" err="1"/>
              <a:t>tra</a:t>
            </a:r>
            <a:r>
              <a:rPr lang="en-US" dirty="0"/>
              <a:t> </a:t>
            </a:r>
            <a:r>
              <a:rPr lang="en-US" dirty="0" err="1"/>
              <a:t>tiêu</a:t>
            </a:r>
            <a:r>
              <a:rPr lang="en-US" dirty="0"/>
              <a:t> </a:t>
            </a:r>
            <a:r>
              <a:rPr lang="en-US" dirty="0" err="1"/>
              <a:t>chuẩn</a:t>
            </a:r>
            <a:r>
              <a:rPr lang="en-US" dirty="0"/>
              <a:t> </a:t>
            </a:r>
            <a:r>
              <a:rPr lang="en-US" dirty="0" err="1"/>
              <a:t>rèn</a:t>
            </a:r>
            <a:r>
              <a:rPr lang="en-US" dirty="0"/>
              <a:t> </a:t>
            </a:r>
            <a:r>
              <a:rPr lang="en-US" dirty="0" err="1"/>
              <a:t>luyện</a:t>
            </a:r>
            <a:r>
              <a:rPr lang="en-US" dirty="0"/>
              <a:t> </a:t>
            </a:r>
            <a:r>
              <a:rPr lang="en-US" dirty="0" err="1"/>
              <a:t>thể</a:t>
            </a:r>
            <a:r>
              <a:rPr lang="en-US" dirty="0"/>
              <a:t> </a:t>
            </a:r>
            <a:r>
              <a:rPr lang="en-US" dirty="0" err="1"/>
              <a:t>lực</a:t>
            </a:r>
            <a:r>
              <a:rPr lang="en-US" dirty="0"/>
              <a:t> </a:t>
            </a:r>
            <a:r>
              <a:rPr lang="en-US" dirty="0" err="1"/>
              <a:t>theo</a:t>
            </a:r>
            <a:r>
              <a:rPr lang="en-US" dirty="0"/>
              <a:t> </a:t>
            </a:r>
            <a:r>
              <a:rPr lang="en-US" dirty="0" err="1"/>
              <a:t>từng</a:t>
            </a:r>
            <a:r>
              <a:rPr lang="en-US" dirty="0"/>
              <a:t> </a:t>
            </a:r>
            <a:r>
              <a:rPr lang="en-US" dirty="0" err="1"/>
              <a:t>quân</a:t>
            </a:r>
            <a:r>
              <a:rPr lang="en-US" dirty="0"/>
              <a:t> </a:t>
            </a:r>
            <a:r>
              <a:rPr lang="en-US" dirty="0" err="1"/>
              <a:t>binh</a:t>
            </a:r>
            <a:r>
              <a:rPr lang="en-US" dirty="0"/>
              <a:t> </a:t>
            </a:r>
            <a:r>
              <a:rPr lang="en-US" dirty="0" err="1"/>
              <a:t>chủng</a:t>
            </a:r>
            <a:r>
              <a:rPr lang="en-US" dirty="0"/>
              <a:t> </a:t>
            </a:r>
            <a:r>
              <a:rPr lang="en-US" dirty="0" err="1"/>
              <a:t>đến</a:t>
            </a:r>
            <a:r>
              <a:rPr lang="en-US" dirty="0"/>
              <a:t> </a:t>
            </a:r>
            <a:r>
              <a:rPr lang="en-US" dirty="0" err="1"/>
              <a:t>năm</a:t>
            </a:r>
            <a:r>
              <a:rPr lang="en-US" dirty="0"/>
              <a:t> 2015 </a:t>
            </a:r>
            <a:r>
              <a:rPr lang="en-US" dirty="0" err="1"/>
              <a:t>đạt</a:t>
            </a:r>
            <a:r>
              <a:rPr lang="en-US" dirty="0"/>
              <a:t> 82,5% </a:t>
            </a:r>
            <a:r>
              <a:rPr lang="en-US" dirty="0" err="1"/>
              <a:t>đến</a:t>
            </a:r>
            <a:r>
              <a:rPr lang="en-US" dirty="0"/>
              <a:t> </a:t>
            </a:r>
            <a:r>
              <a:rPr lang="en-US" dirty="0" err="1"/>
              <a:t>năm</a:t>
            </a:r>
            <a:r>
              <a:rPr lang="en-US" dirty="0"/>
              <a:t> 2020 </a:t>
            </a:r>
            <a:r>
              <a:rPr lang="en-US" dirty="0" err="1"/>
              <a:t>đạt</a:t>
            </a:r>
            <a:r>
              <a:rPr lang="en-US" dirty="0"/>
              <a:t> 85,5%</a:t>
            </a:r>
          </a:p>
          <a:p>
            <a:r>
              <a:rPr lang="en-US" dirty="0" err="1"/>
              <a:t>Số</a:t>
            </a:r>
            <a:r>
              <a:rPr lang="en-US" dirty="0"/>
              <a:t> </a:t>
            </a:r>
            <a:r>
              <a:rPr lang="en-US" dirty="0" err="1"/>
              <a:t>học</a:t>
            </a:r>
            <a:r>
              <a:rPr lang="en-US" dirty="0"/>
              <a:t> </a:t>
            </a:r>
            <a:r>
              <a:rPr lang="en-US" dirty="0" err="1"/>
              <a:t>sinh</a:t>
            </a:r>
            <a:r>
              <a:rPr lang="en-US" dirty="0"/>
              <a:t> </a:t>
            </a:r>
            <a:r>
              <a:rPr lang="en-US" dirty="0" err="1"/>
              <a:t>được</a:t>
            </a:r>
            <a:r>
              <a:rPr lang="en-US" dirty="0"/>
              <a:t> </a:t>
            </a:r>
            <a:r>
              <a:rPr lang="en-US" dirty="0" err="1"/>
              <a:t>đánh</a:t>
            </a:r>
            <a:r>
              <a:rPr lang="en-US" dirty="0"/>
              <a:t> </a:t>
            </a:r>
            <a:r>
              <a:rPr lang="en-US" dirty="0" err="1"/>
              <a:t>giá</a:t>
            </a:r>
            <a:r>
              <a:rPr lang="en-US" dirty="0"/>
              <a:t> </a:t>
            </a:r>
            <a:r>
              <a:rPr lang="en-US" dirty="0" err="1"/>
              <a:t>và</a:t>
            </a:r>
            <a:r>
              <a:rPr lang="en-US" dirty="0"/>
              <a:t> </a:t>
            </a:r>
            <a:r>
              <a:rPr lang="en-US" dirty="0" err="1"/>
              <a:t>phân</a:t>
            </a:r>
            <a:r>
              <a:rPr lang="en-US" dirty="0"/>
              <a:t> </a:t>
            </a:r>
            <a:r>
              <a:rPr lang="en-US" dirty="0" err="1"/>
              <a:t>loại</a:t>
            </a:r>
            <a:r>
              <a:rPr lang="en-US" dirty="0"/>
              <a:t> </a:t>
            </a:r>
            <a:r>
              <a:rPr lang="en-US" dirty="0" err="1"/>
              <a:t>thể</a:t>
            </a:r>
            <a:r>
              <a:rPr lang="en-US" dirty="0"/>
              <a:t> </a:t>
            </a:r>
            <a:r>
              <a:rPr lang="en-US" dirty="0" err="1"/>
              <a:t>lực</a:t>
            </a:r>
            <a:r>
              <a:rPr lang="en-US" dirty="0"/>
              <a:t> </a:t>
            </a:r>
            <a:r>
              <a:rPr lang="en-US" dirty="0" err="1"/>
              <a:t>theo</a:t>
            </a:r>
            <a:r>
              <a:rPr lang="en-US" dirty="0"/>
              <a:t> </a:t>
            </a:r>
            <a:r>
              <a:rPr lang="en-US" dirty="0" err="1"/>
              <a:t>tiêu</a:t>
            </a:r>
            <a:r>
              <a:rPr lang="en-US" dirty="0"/>
              <a:t> </a:t>
            </a:r>
            <a:r>
              <a:rPr lang="en-US" dirty="0" err="1"/>
              <a:t>chuẩn</a:t>
            </a:r>
            <a:r>
              <a:rPr lang="en-US" dirty="0"/>
              <a:t> </a:t>
            </a:r>
            <a:r>
              <a:rPr lang="en-US" dirty="0" err="1"/>
              <a:t>rèn</a:t>
            </a:r>
            <a:r>
              <a:rPr lang="en-US" dirty="0"/>
              <a:t> </a:t>
            </a:r>
            <a:r>
              <a:rPr lang="en-US" dirty="0" err="1"/>
              <a:t>luyện</a:t>
            </a:r>
            <a:r>
              <a:rPr lang="en-US" dirty="0"/>
              <a:t> </a:t>
            </a:r>
            <a:r>
              <a:rPr lang="en-US" dirty="0" err="1"/>
              <a:t>thân</a:t>
            </a:r>
            <a:r>
              <a:rPr lang="en-US" dirty="0"/>
              <a:t> </a:t>
            </a:r>
            <a:r>
              <a:rPr lang="en-US" dirty="0" err="1"/>
              <a:t>thể</a:t>
            </a:r>
            <a:r>
              <a:rPr lang="en-US" dirty="0"/>
              <a:t> </a:t>
            </a:r>
            <a:r>
              <a:rPr lang="en-US" dirty="0" err="1"/>
              <a:t>đến</a:t>
            </a:r>
            <a:r>
              <a:rPr lang="en-US" dirty="0"/>
              <a:t> </a:t>
            </a:r>
            <a:r>
              <a:rPr lang="en-US" dirty="0" err="1"/>
              <a:t>năm</a:t>
            </a:r>
            <a:r>
              <a:rPr lang="en-US" dirty="0"/>
              <a:t> 2010 </a:t>
            </a:r>
            <a:r>
              <a:rPr lang="en-US" dirty="0" err="1"/>
              <a:t>đạt</a:t>
            </a:r>
            <a:r>
              <a:rPr lang="en-US" dirty="0"/>
              <a:t> 70%, </a:t>
            </a:r>
            <a:r>
              <a:rPr lang="en-US" dirty="0" err="1"/>
              <a:t>năm</a:t>
            </a:r>
            <a:r>
              <a:rPr lang="en-US" dirty="0"/>
              <a:t> 2015 </a:t>
            </a:r>
            <a:r>
              <a:rPr lang="en-US" dirty="0" err="1"/>
              <a:t>đạt</a:t>
            </a:r>
            <a:r>
              <a:rPr lang="en-US" dirty="0"/>
              <a:t> 75% </a:t>
            </a:r>
            <a:r>
              <a:rPr lang="en-US" dirty="0" err="1"/>
              <a:t>và</a:t>
            </a:r>
            <a:r>
              <a:rPr lang="en-US" dirty="0"/>
              <a:t> 2020 </a:t>
            </a:r>
            <a:r>
              <a:rPr lang="en-US" dirty="0" err="1"/>
              <a:t>đạt</a:t>
            </a:r>
            <a:r>
              <a:rPr lang="en-US" dirty="0"/>
              <a:t> 90% </a:t>
            </a:r>
            <a:r>
              <a:rPr lang="en-US" dirty="0" err="1"/>
              <a:t>tổng</a:t>
            </a:r>
            <a:r>
              <a:rPr lang="en-US" dirty="0"/>
              <a:t> </a:t>
            </a:r>
            <a:r>
              <a:rPr lang="en-US" dirty="0" err="1"/>
              <a:t>số</a:t>
            </a:r>
            <a:r>
              <a:rPr lang="en-US" dirty="0"/>
              <a:t> </a:t>
            </a:r>
            <a:r>
              <a:rPr lang="en-US" dirty="0" err="1"/>
              <a:t>học</a:t>
            </a:r>
            <a:r>
              <a:rPr lang="en-US" dirty="0"/>
              <a:t> </a:t>
            </a:r>
            <a:r>
              <a:rPr lang="en-US" dirty="0" err="1"/>
              <a:t>sinh</a:t>
            </a:r>
            <a:r>
              <a:rPr lang="en-US" dirty="0"/>
              <a:t> </a:t>
            </a:r>
            <a:r>
              <a:rPr lang="en-US" dirty="0" err="1"/>
              <a:t>phổ</a:t>
            </a:r>
            <a:r>
              <a:rPr lang="en-US" dirty="0"/>
              <a:t> </a:t>
            </a:r>
            <a:r>
              <a:rPr lang="en-US" dirty="0" err="1"/>
              <a:t>thông</a:t>
            </a:r>
            <a:r>
              <a:rPr lang="en-US" dirty="0"/>
              <a:t> </a:t>
            </a:r>
            <a:r>
              <a:rPr lang="en-US" dirty="0" err="1"/>
              <a:t>các</a:t>
            </a:r>
            <a:r>
              <a:rPr lang="en-US" dirty="0"/>
              <a:t> </a:t>
            </a:r>
            <a:r>
              <a:rPr lang="en-US" dirty="0" err="1"/>
              <a:t>cấp</a:t>
            </a:r>
            <a:endParaRPr lang="en-US" dirty="0"/>
          </a:p>
        </p:txBody>
      </p:sp>
      <p:sp>
        <p:nvSpPr>
          <p:cNvPr id="4" name="Chỗ dành sẵn cho Số hiệu Bản chiếu 3"/>
          <p:cNvSpPr>
            <a:spLocks noGrp="1"/>
          </p:cNvSpPr>
          <p:nvPr>
            <p:ph type="sldNum" sz="quarter" idx="5"/>
          </p:nvPr>
        </p:nvSpPr>
        <p:spPr/>
        <p:txBody>
          <a:bodyPr/>
          <a:lstStyle/>
          <a:p>
            <a:fld id="{71F3982A-5D6B-41A8-A788-697AC8EE34BB}" type="slidenum">
              <a:rPr lang="zh-CN" altLang="en-US" smtClean="0"/>
              <a:t>4</a:t>
            </a:fld>
            <a:endParaRPr lang="zh-CN" altLang="en-US"/>
          </a:p>
        </p:txBody>
      </p:sp>
    </p:spTree>
    <p:extLst>
      <p:ext uri="{BB962C8B-B14F-4D97-AF65-F5344CB8AC3E}">
        <p14:creationId xmlns:p14="http://schemas.microsoft.com/office/powerpoint/2010/main" val="32558449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en-US" dirty="0"/>
              <a:t>Catapult </a:t>
            </a:r>
            <a:r>
              <a:rPr lang="en-US" dirty="0" err="1"/>
              <a:t>tồn</a:t>
            </a:r>
            <a:r>
              <a:rPr lang="en-US" dirty="0"/>
              <a:t> </a:t>
            </a:r>
            <a:r>
              <a:rPr lang="en-US" dirty="0" err="1"/>
              <a:t>tại</a:t>
            </a:r>
            <a:r>
              <a:rPr lang="en-US" dirty="0"/>
              <a:t> </a:t>
            </a:r>
            <a:r>
              <a:rPr lang="en-US" dirty="0" err="1"/>
              <a:t>để</a:t>
            </a:r>
            <a:r>
              <a:rPr lang="en-US" dirty="0"/>
              <a:t> </a:t>
            </a:r>
            <a:r>
              <a:rPr lang="en-US" dirty="0" err="1"/>
              <a:t>xây</a:t>
            </a:r>
            <a:r>
              <a:rPr lang="en-US" dirty="0"/>
              <a:t> </a:t>
            </a:r>
            <a:r>
              <a:rPr lang="en-US" dirty="0" err="1"/>
              <a:t>dựng</a:t>
            </a:r>
            <a:r>
              <a:rPr lang="en-US" dirty="0"/>
              <a:t> </a:t>
            </a:r>
            <a:r>
              <a:rPr lang="en-US" dirty="0" err="1"/>
              <a:t>và</a:t>
            </a:r>
            <a:r>
              <a:rPr lang="en-US" dirty="0"/>
              <a:t> </a:t>
            </a:r>
            <a:r>
              <a:rPr lang="en-US" dirty="0" err="1"/>
              <a:t>cải</a:t>
            </a:r>
            <a:r>
              <a:rPr lang="en-US" dirty="0"/>
              <a:t> </a:t>
            </a:r>
            <a:r>
              <a:rPr lang="en-US" dirty="0" err="1"/>
              <a:t>thiện</a:t>
            </a:r>
            <a:r>
              <a:rPr lang="en-US" dirty="0"/>
              <a:t> </a:t>
            </a:r>
            <a:r>
              <a:rPr lang="en-US" dirty="0" err="1"/>
              <a:t>thành</a:t>
            </a:r>
            <a:r>
              <a:rPr lang="en-US" dirty="0"/>
              <a:t> </a:t>
            </a:r>
            <a:r>
              <a:rPr lang="en-US" dirty="0" err="1"/>
              <a:t>tích</a:t>
            </a:r>
            <a:r>
              <a:rPr lang="en-US" dirty="0"/>
              <a:t> của </a:t>
            </a:r>
            <a:r>
              <a:rPr lang="en-US" dirty="0" err="1"/>
              <a:t>các</a:t>
            </a:r>
            <a:r>
              <a:rPr lang="en-US" dirty="0"/>
              <a:t> </a:t>
            </a:r>
            <a:r>
              <a:rPr lang="en-US" dirty="0" err="1"/>
              <a:t>vận</a:t>
            </a:r>
            <a:r>
              <a:rPr lang="en-US" dirty="0"/>
              <a:t> </a:t>
            </a:r>
            <a:r>
              <a:rPr lang="en-US" dirty="0" err="1"/>
              <a:t>động</a:t>
            </a:r>
            <a:r>
              <a:rPr lang="en-US" dirty="0"/>
              <a:t> </a:t>
            </a:r>
            <a:r>
              <a:rPr lang="en-US" dirty="0" err="1"/>
              <a:t>viên</a:t>
            </a:r>
            <a:r>
              <a:rPr lang="en-US" dirty="0"/>
              <a:t> </a:t>
            </a:r>
            <a:r>
              <a:rPr lang="en-US" dirty="0" err="1"/>
              <a:t>và</a:t>
            </a:r>
            <a:r>
              <a:rPr lang="en-US" dirty="0"/>
              <a:t> </a:t>
            </a:r>
            <a:r>
              <a:rPr lang="en-US" dirty="0" err="1"/>
              <a:t>đội</a:t>
            </a:r>
            <a:r>
              <a:rPr lang="en-US" dirty="0"/>
              <a:t> ở </a:t>
            </a:r>
            <a:r>
              <a:rPr lang="en-US" dirty="0" err="1"/>
              <a:t>mọi</a:t>
            </a:r>
            <a:r>
              <a:rPr lang="en-US" dirty="0"/>
              <a:t> </a:t>
            </a:r>
            <a:r>
              <a:rPr lang="en-US" dirty="0" err="1"/>
              <a:t>cấp</a:t>
            </a:r>
            <a:r>
              <a:rPr lang="en-US" dirty="0"/>
              <a:t> </a:t>
            </a:r>
            <a:r>
              <a:rPr lang="en-US" dirty="0" err="1"/>
              <a:t>độ</a:t>
            </a:r>
            <a:r>
              <a:rPr lang="en-US" dirty="0"/>
              <a:t> </a:t>
            </a:r>
            <a:r>
              <a:rPr lang="en-US" dirty="0" err="1"/>
              <a:t>thể</a:t>
            </a:r>
            <a:r>
              <a:rPr lang="en-US" dirty="0"/>
              <a:t> </a:t>
            </a:r>
            <a:r>
              <a:rPr lang="en-US" dirty="0" err="1"/>
              <a:t>thao</a:t>
            </a:r>
            <a:r>
              <a:rPr lang="en-US" dirty="0"/>
              <a:t>. Catapult </a:t>
            </a:r>
            <a:r>
              <a:rPr lang="en-US" dirty="0" err="1"/>
              <a:t>chính</a:t>
            </a:r>
            <a:r>
              <a:rPr lang="en-US" dirty="0"/>
              <a:t> </a:t>
            </a:r>
            <a:r>
              <a:rPr lang="en-US" dirty="0" err="1"/>
              <a:t>thức</a:t>
            </a:r>
            <a:r>
              <a:rPr lang="en-US" dirty="0"/>
              <a:t> </a:t>
            </a:r>
            <a:r>
              <a:rPr lang="en-US" dirty="0" err="1"/>
              <a:t>thành</a:t>
            </a:r>
            <a:r>
              <a:rPr lang="en-US" dirty="0"/>
              <a:t> </a:t>
            </a:r>
            <a:r>
              <a:rPr lang="en-US" dirty="0" err="1"/>
              <a:t>lập</a:t>
            </a:r>
            <a:r>
              <a:rPr lang="en-US" dirty="0"/>
              <a:t> </a:t>
            </a:r>
            <a:r>
              <a:rPr lang="en-US" dirty="0" err="1"/>
              <a:t>năm</a:t>
            </a:r>
            <a:r>
              <a:rPr lang="en-US" dirty="0"/>
              <a:t> 2006 </a:t>
            </a:r>
            <a:r>
              <a:rPr lang="en-US" dirty="0" err="1"/>
              <a:t>tại</a:t>
            </a:r>
            <a:r>
              <a:rPr lang="en-US" dirty="0"/>
              <a:t> Melbourne</a:t>
            </a:r>
          </a:p>
          <a:p>
            <a:r>
              <a:rPr lang="en-US" dirty="0" err="1"/>
              <a:t>Đây</a:t>
            </a:r>
            <a:r>
              <a:rPr lang="en-US" dirty="0"/>
              <a:t> </a:t>
            </a:r>
            <a:r>
              <a:rPr lang="en-US" dirty="0" err="1"/>
              <a:t>là</a:t>
            </a:r>
            <a:r>
              <a:rPr lang="en-US" dirty="0"/>
              <a:t> 1 </a:t>
            </a:r>
            <a:r>
              <a:rPr lang="en-US" dirty="0" err="1"/>
              <a:t>trong</a:t>
            </a:r>
            <a:r>
              <a:rPr lang="en-US" dirty="0"/>
              <a:t> </a:t>
            </a:r>
            <a:r>
              <a:rPr lang="en-US" dirty="0" err="1"/>
              <a:t>các</a:t>
            </a:r>
            <a:r>
              <a:rPr lang="en-US" dirty="0"/>
              <a:t> </a:t>
            </a:r>
            <a:r>
              <a:rPr lang="en-US" dirty="0" err="1"/>
              <a:t>sản</a:t>
            </a:r>
            <a:r>
              <a:rPr lang="en-US" dirty="0"/>
              <a:t> </a:t>
            </a:r>
            <a:r>
              <a:rPr lang="en-US" dirty="0" err="1"/>
              <a:t>phẩm</a:t>
            </a:r>
            <a:r>
              <a:rPr lang="en-US" dirty="0"/>
              <a:t> của Catapult </a:t>
            </a:r>
            <a:r>
              <a:rPr lang="en-US" dirty="0" err="1"/>
              <a:t>với</a:t>
            </a:r>
            <a:r>
              <a:rPr lang="en-US" dirty="0"/>
              <a:t> </a:t>
            </a:r>
            <a:r>
              <a:rPr lang="en-US" dirty="0" err="1"/>
              <a:t>tên</a:t>
            </a:r>
            <a:r>
              <a:rPr lang="en-US" dirty="0"/>
              <a:t> </a:t>
            </a:r>
            <a:r>
              <a:rPr lang="en-US" dirty="0" err="1"/>
              <a:t>gọi</a:t>
            </a:r>
            <a:r>
              <a:rPr lang="en-US" dirty="0"/>
              <a:t> vector </a:t>
            </a:r>
            <a:r>
              <a:rPr lang="en-US" dirty="0" err="1"/>
              <a:t>đặt</a:t>
            </a:r>
            <a:r>
              <a:rPr lang="en-US" dirty="0"/>
              <a:t> </a:t>
            </a:r>
            <a:r>
              <a:rPr lang="en-US" dirty="0" err="1"/>
              <a:t>ra</a:t>
            </a:r>
            <a:r>
              <a:rPr lang="en-US" dirty="0"/>
              <a:t> </a:t>
            </a:r>
            <a:r>
              <a:rPr lang="en-US" dirty="0" err="1"/>
              <a:t>tiêu</a:t>
            </a:r>
            <a:r>
              <a:rPr lang="en-US" dirty="0"/>
              <a:t> </a:t>
            </a:r>
            <a:r>
              <a:rPr lang="en-US" dirty="0" err="1"/>
              <a:t>chuẩn</a:t>
            </a:r>
            <a:r>
              <a:rPr lang="en-US" dirty="0"/>
              <a:t> </a:t>
            </a:r>
            <a:r>
              <a:rPr lang="en-US" dirty="0" err="1"/>
              <a:t>với</a:t>
            </a:r>
            <a:r>
              <a:rPr lang="en-US" dirty="0"/>
              <a:t> </a:t>
            </a:r>
            <a:r>
              <a:rPr lang="en-US" dirty="0" err="1"/>
              <a:t>độ</a:t>
            </a:r>
            <a:r>
              <a:rPr lang="en-US" dirty="0"/>
              <a:t> </a:t>
            </a:r>
            <a:r>
              <a:rPr lang="en-US" dirty="0" err="1"/>
              <a:t>chính</a:t>
            </a:r>
            <a:r>
              <a:rPr lang="en-US" dirty="0"/>
              <a:t> </a:t>
            </a:r>
            <a:r>
              <a:rPr lang="en-US" dirty="0" err="1"/>
              <a:t>xác</a:t>
            </a:r>
            <a:r>
              <a:rPr lang="en-US" dirty="0"/>
              <a:t> </a:t>
            </a:r>
            <a:r>
              <a:rPr lang="en-US" dirty="0" err="1"/>
              <a:t>cao</a:t>
            </a:r>
            <a:r>
              <a:rPr lang="en-US" dirty="0"/>
              <a:t>, </a:t>
            </a:r>
            <a:r>
              <a:rPr lang="en-US" dirty="0" err="1"/>
              <a:t>khả</a:t>
            </a:r>
            <a:r>
              <a:rPr lang="en-US" dirty="0"/>
              <a:t> </a:t>
            </a:r>
            <a:r>
              <a:rPr lang="en-US" dirty="0" err="1"/>
              <a:t>năng</a:t>
            </a:r>
            <a:r>
              <a:rPr lang="en-US" dirty="0"/>
              <a:t> </a:t>
            </a:r>
            <a:r>
              <a:rPr lang="en-US" dirty="0" err="1"/>
              <a:t>sử</a:t>
            </a:r>
            <a:r>
              <a:rPr lang="en-US" dirty="0"/>
              <a:t> </a:t>
            </a:r>
            <a:r>
              <a:rPr lang="en-US" dirty="0" err="1"/>
              <a:t>dụng</a:t>
            </a:r>
            <a:r>
              <a:rPr lang="en-US" dirty="0"/>
              <a:t> </a:t>
            </a:r>
            <a:r>
              <a:rPr lang="en-US" dirty="0" err="1"/>
              <a:t>và</a:t>
            </a:r>
            <a:r>
              <a:rPr lang="en-US" dirty="0"/>
              <a:t> </a:t>
            </a:r>
            <a:r>
              <a:rPr lang="en-US" dirty="0" err="1"/>
              <a:t>hiểu</a:t>
            </a:r>
            <a:r>
              <a:rPr lang="en-US" dirty="0"/>
              <a:t> </a:t>
            </a:r>
            <a:r>
              <a:rPr lang="en-US" dirty="0" err="1"/>
              <a:t>quả</a:t>
            </a:r>
            <a:r>
              <a:rPr lang="en-US" dirty="0"/>
              <a:t> </a:t>
            </a:r>
            <a:r>
              <a:rPr lang="en-US" dirty="0" err="1"/>
              <a:t>để</a:t>
            </a:r>
            <a:r>
              <a:rPr lang="en-US" dirty="0"/>
              <a:t> </a:t>
            </a:r>
            <a:r>
              <a:rPr lang="en-US" dirty="0" err="1"/>
              <a:t>đưa</a:t>
            </a:r>
            <a:r>
              <a:rPr lang="en-US" dirty="0"/>
              <a:t> </a:t>
            </a:r>
            <a:r>
              <a:rPr lang="en-US" dirty="0" err="1"/>
              <a:t>ra</a:t>
            </a:r>
            <a:r>
              <a:rPr lang="en-US" dirty="0"/>
              <a:t> </a:t>
            </a:r>
            <a:r>
              <a:rPr lang="en-US" dirty="0" err="1"/>
              <a:t>quyết</a:t>
            </a:r>
            <a:r>
              <a:rPr lang="en-US" dirty="0"/>
              <a:t> </a:t>
            </a:r>
            <a:r>
              <a:rPr lang="en-US" dirty="0" err="1"/>
              <a:t>định</a:t>
            </a:r>
            <a:r>
              <a:rPr lang="en-US" dirty="0"/>
              <a:t> </a:t>
            </a:r>
            <a:r>
              <a:rPr lang="en-US" dirty="0" err="1"/>
              <a:t>và</a:t>
            </a:r>
            <a:r>
              <a:rPr lang="en-US" dirty="0"/>
              <a:t> </a:t>
            </a:r>
            <a:r>
              <a:rPr lang="en-US" dirty="0" err="1"/>
              <a:t>hiệu</a:t>
            </a:r>
            <a:r>
              <a:rPr lang="en-US" dirty="0"/>
              <a:t> </a:t>
            </a:r>
            <a:r>
              <a:rPr lang="en-US" dirty="0" err="1"/>
              <a:t>suất</a:t>
            </a:r>
            <a:r>
              <a:rPr lang="en-US" dirty="0"/>
              <a:t>, </a:t>
            </a:r>
            <a:r>
              <a:rPr lang="en-US" dirty="0" err="1"/>
              <a:t>rủi</a:t>
            </a:r>
            <a:r>
              <a:rPr lang="en-US" dirty="0"/>
              <a:t> </a:t>
            </a:r>
            <a:r>
              <a:rPr lang="en-US" dirty="0" err="1"/>
              <a:t>ro</a:t>
            </a:r>
            <a:r>
              <a:rPr lang="en-US" dirty="0"/>
              <a:t> </a:t>
            </a:r>
            <a:r>
              <a:rPr lang="en-US" dirty="0" err="1"/>
              <a:t>và</a:t>
            </a:r>
            <a:r>
              <a:rPr lang="en-US" dirty="0"/>
              <a:t> </a:t>
            </a:r>
            <a:r>
              <a:rPr lang="en-US" dirty="0" err="1"/>
              <a:t>khả</a:t>
            </a:r>
            <a:r>
              <a:rPr lang="en-US" dirty="0"/>
              <a:t> </a:t>
            </a:r>
            <a:r>
              <a:rPr lang="en-US" dirty="0" err="1"/>
              <a:t>năng</a:t>
            </a:r>
            <a:r>
              <a:rPr lang="en-US" dirty="0"/>
              <a:t> </a:t>
            </a:r>
            <a:r>
              <a:rPr lang="en-US" dirty="0" err="1"/>
              <a:t>tiếp</a:t>
            </a:r>
            <a:r>
              <a:rPr lang="en-US" dirty="0"/>
              <a:t> </a:t>
            </a:r>
            <a:r>
              <a:rPr lang="en-US" dirty="0" err="1"/>
              <a:t>tục</a:t>
            </a:r>
            <a:r>
              <a:rPr lang="en-US" dirty="0"/>
              <a:t> </a:t>
            </a:r>
            <a:r>
              <a:rPr lang="en-US" dirty="0" err="1"/>
              <a:t>trận</a:t>
            </a:r>
            <a:r>
              <a:rPr lang="en-US" dirty="0"/>
              <a:t> </a:t>
            </a:r>
            <a:r>
              <a:rPr lang="en-US" dirty="0" err="1"/>
              <a:t>đấu</a:t>
            </a:r>
            <a:endParaRPr lang="en-US" dirty="0"/>
          </a:p>
          <a:p>
            <a:r>
              <a:rPr lang="en-US" dirty="0" err="1"/>
              <a:t>Sản</a:t>
            </a:r>
            <a:r>
              <a:rPr lang="en-US" dirty="0"/>
              <a:t> </a:t>
            </a:r>
            <a:r>
              <a:rPr lang="en-US" dirty="0" err="1"/>
              <a:t>phẩm</a:t>
            </a:r>
            <a:r>
              <a:rPr lang="en-US" dirty="0"/>
              <a:t> </a:t>
            </a:r>
            <a:r>
              <a:rPr lang="en-US" dirty="0" err="1"/>
              <a:t>có</a:t>
            </a:r>
            <a:r>
              <a:rPr lang="en-US" dirty="0"/>
              <a:t> </a:t>
            </a:r>
            <a:r>
              <a:rPr lang="en-US" dirty="0" err="1"/>
              <a:t>độ</a:t>
            </a:r>
            <a:r>
              <a:rPr lang="en-US" dirty="0"/>
              <a:t> tin </a:t>
            </a:r>
            <a:r>
              <a:rPr lang="en-US" dirty="0" err="1"/>
              <a:t>cậy</a:t>
            </a:r>
            <a:r>
              <a:rPr lang="en-US" dirty="0"/>
              <a:t> </a:t>
            </a:r>
            <a:r>
              <a:rPr lang="en-US" dirty="0" err="1"/>
              <a:t>và</a:t>
            </a:r>
            <a:r>
              <a:rPr lang="en-US" dirty="0"/>
              <a:t> </a:t>
            </a:r>
            <a:r>
              <a:rPr lang="en-US" dirty="0" err="1"/>
              <a:t>chính</a:t>
            </a:r>
            <a:r>
              <a:rPr lang="en-US" dirty="0"/>
              <a:t> </a:t>
            </a:r>
            <a:r>
              <a:rPr lang="en-US" dirty="0" err="1"/>
              <a:t>xác</a:t>
            </a:r>
            <a:r>
              <a:rPr lang="en-US" dirty="0"/>
              <a:t> </a:t>
            </a:r>
            <a:r>
              <a:rPr lang="en-US" dirty="0" err="1"/>
              <a:t>cao</a:t>
            </a:r>
            <a:r>
              <a:rPr lang="en-US" dirty="0"/>
              <a:t> </a:t>
            </a:r>
            <a:r>
              <a:rPr lang="en-US" dirty="0" err="1"/>
              <a:t>ngay</a:t>
            </a:r>
            <a:r>
              <a:rPr lang="en-US" dirty="0"/>
              <a:t> </a:t>
            </a:r>
            <a:r>
              <a:rPr lang="en-US" dirty="0" err="1"/>
              <a:t>cả</a:t>
            </a:r>
            <a:r>
              <a:rPr lang="en-US" dirty="0"/>
              <a:t> </a:t>
            </a:r>
            <a:r>
              <a:rPr lang="en-US" dirty="0" err="1"/>
              <a:t>trong</a:t>
            </a:r>
            <a:r>
              <a:rPr lang="en-US" dirty="0"/>
              <a:t> </a:t>
            </a:r>
            <a:r>
              <a:rPr lang="en-US" dirty="0" err="1"/>
              <a:t>môi</a:t>
            </a:r>
            <a:r>
              <a:rPr lang="en-US" dirty="0"/>
              <a:t> </a:t>
            </a:r>
            <a:r>
              <a:rPr lang="en-US" dirty="0" err="1"/>
              <a:t>trường</a:t>
            </a:r>
            <a:r>
              <a:rPr lang="en-US" dirty="0"/>
              <a:t> </a:t>
            </a:r>
            <a:r>
              <a:rPr lang="en-US" dirty="0" err="1"/>
              <a:t>khó</a:t>
            </a:r>
            <a:r>
              <a:rPr lang="en-US" dirty="0"/>
              <a:t> </a:t>
            </a:r>
            <a:r>
              <a:rPr lang="en-US" dirty="0" err="1"/>
              <a:t>khăn</a:t>
            </a:r>
            <a:r>
              <a:rPr lang="en-US" dirty="0"/>
              <a:t> </a:t>
            </a:r>
            <a:r>
              <a:rPr lang="en-US" dirty="0" err="1"/>
              <a:t>nhất</a:t>
            </a:r>
            <a:endParaRPr lang="en-US" dirty="0"/>
          </a:p>
        </p:txBody>
      </p:sp>
      <p:sp>
        <p:nvSpPr>
          <p:cNvPr id="4" name="Chỗ dành sẵn cho Số hiệu Bản chiếu 3"/>
          <p:cNvSpPr>
            <a:spLocks noGrp="1"/>
          </p:cNvSpPr>
          <p:nvPr>
            <p:ph type="sldNum" sz="quarter" idx="5"/>
          </p:nvPr>
        </p:nvSpPr>
        <p:spPr/>
        <p:txBody>
          <a:bodyPr/>
          <a:lstStyle/>
          <a:p>
            <a:fld id="{71F3982A-5D6B-41A8-A788-697AC8EE34BB}" type="slidenum">
              <a:rPr lang="zh-CN" altLang="en-US" smtClean="0"/>
              <a:t>5</a:t>
            </a:fld>
            <a:endParaRPr lang="zh-CN" altLang="en-US"/>
          </a:p>
        </p:txBody>
      </p:sp>
    </p:spTree>
    <p:extLst>
      <p:ext uri="{BB962C8B-B14F-4D97-AF65-F5344CB8AC3E}">
        <p14:creationId xmlns:p14="http://schemas.microsoft.com/office/powerpoint/2010/main" val="16573146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en-US" dirty="0"/>
          </a:p>
        </p:txBody>
      </p:sp>
      <p:sp>
        <p:nvSpPr>
          <p:cNvPr id="4" name="Chỗ dành sẵn cho Số hiệu Bản chiếu 3"/>
          <p:cNvSpPr>
            <a:spLocks noGrp="1"/>
          </p:cNvSpPr>
          <p:nvPr>
            <p:ph type="sldNum" sz="quarter" idx="5"/>
          </p:nvPr>
        </p:nvSpPr>
        <p:spPr/>
        <p:txBody>
          <a:bodyPr/>
          <a:lstStyle/>
          <a:p>
            <a:fld id="{71F3982A-5D6B-41A8-A788-697AC8EE34BB}" type="slidenum">
              <a:rPr lang="zh-CN" altLang="en-US" smtClean="0"/>
              <a:t>6</a:t>
            </a:fld>
            <a:endParaRPr lang="zh-CN" altLang="en-US"/>
          </a:p>
        </p:txBody>
      </p:sp>
    </p:spTree>
    <p:extLst>
      <p:ext uri="{BB962C8B-B14F-4D97-AF65-F5344CB8AC3E}">
        <p14:creationId xmlns:p14="http://schemas.microsoft.com/office/powerpoint/2010/main" val="42140197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1F3982A-5D6B-41A8-A788-697AC8EE34BB}" type="slidenum">
              <a:rPr lang="zh-CN" altLang="en-US" smtClean="0"/>
              <a:t>7</a:t>
            </a:fld>
            <a:endParaRPr lang="zh-CN" altLang="en-US"/>
          </a:p>
        </p:txBody>
      </p:sp>
    </p:spTree>
    <p:extLst>
      <p:ext uri="{BB962C8B-B14F-4D97-AF65-F5344CB8AC3E}">
        <p14:creationId xmlns:p14="http://schemas.microsoft.com/office/powerpoint/2010/main" val="41173715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en-US" dirty="0" err="1"/>
              <a:t>Hiển</a:t>
            </a:r>
            <a:r>
              <a:rPr lang="en-US" dirty="0"/>
              <a:t> </a:t>
            </a:r>
            <a:r>
              <a:rPr lang="en-US" dirty="0" err="1"/>
              <a:t>thị</a:t>
            </a:r>
            <a:r>
              <a:rPr lang="en-US" dirty="0"/>
              <a:t> </a:t>
            </a:r>
            <a:r>
              <a:rPr lang="en-US" dirty="0" err="1"/>
              <a:t>và</a:t>
            </a:r>
            <a:r>
              <a:rPr lang="en-US" dirty="0"/>
              <a:t> </a:t>
            </a:r>
            <a:r>
              <a:rPr lang="en-US" dirty="0" err="1"/>
              <a:t>đọc</a:t>
            </a:r>
            <a:r>
              <a:rPr lang="en-US" dirty="0"/>
              <a:t> </a:t>
            </a:r>
            <a:r>
              <a:rPr lang="en-US" dirty="0" err="1"/>
              <a:t>được</a:t>
            </a:r>
            <a:r>
              <a:rPr lang="en-US" dirty="0"/>
              <a:t> </a:t>
            </a:r>
            <a:r>
              <a:rPr lang="en-US" dirty="0" err="1"/>
              <a:t>vị</a:t>
            </a:r>
            <a:r>
              <a:rPr lang="en-US" dirty="0"/>
              <a:t> </a:t>
            </a:r>
            <a:r>
              <a:rPr lang="en-US" dirty="0" err="1"/>
              <a:t>trí</a:t>
            </a:r>
            <a:r>
              <a:rPr lang="en-US" dirty="0"/>
              <a:t> </a:t>
            </a:r>
            <a:r>
              <a:rPr lang="en-US" dirty="0" err="1"/>
              <a:t>hiện</a:t>
            </a:r>
            <a:r>
              <a:rPr lang="en-US" dirty="0"/>
              <a:t> </a:t>
            </a:r>
            <a:r>
              <a:rPr lang="en-US" dirty="0" err="1"/>
              <a:t>tại</a:t>
            </a:r>
            <a:r>
              <a:rPr lang="en-US" dirty="0"/>
              <a:t>, </a:t>
            </a:r>
            <a:r>
              <a:rPr lang="en-US" dirty="0" err="1"/>
              <a:t>vận</a:t>
            </a:r>
            <a:r>
              <a:rPr lang="en-US" dirty="0"/>
              <a:t> </a:t>
            </a:r>
            <a:r>
              <a:rPr lang="en-US" dirty="0" err="1"/>
              <a:t>tốc</a:t>
            </a:r>
            <a:r>
              <a:rPr lang="en-US" dirty="0"/>
              <a:t>, </a:t>
            </a:r>
            <a:r>
              <a:rPr lang="en-US" dirty="0" err="1"/>
              <a:t>quãng</a:t>
            </a:r>
            <a:r>
              <a:rPr lang="en-US" dirty="0"/>
              <a:t> </a:t>
            </a:r>
            <a:r>
              <a:rPr lang="en-US" dirty="0" err="1"/>
              <a:t>đường</a:t>
            </a:r>
            <a:r>
              <a:rPr lang="en-US" dirty="0"/>
              <a:t> </a:t>
            </a:r>
            <a:r>
              <a:rPr lang="en-US" dirty="0" err="1"/>
              <a:t>đã</a:t>
            </a:r>
            <a:r>
              <a:rPr lang="en-US" dirty="0"/>
              <a:t> di </a:t>
            </a:r>
            <a:r>
              <a:rPr lang="en-US" dirty="0" err="1"/>
              <a:t>chuyển</a:t>
            </a:r>
            <a:r>
              <a:rPr lang="en-US" dirty="0"/>
              <a:t> </a:t>
            </a:r>
            <a:r>
              <a:rPr lang="en-US" dirty="0" err="1"/>
              <a:t>được</a:t>
            </a:r>
            <a:r>
              <a:rPr lang="en-US" dirty="0"/>
              <a:t>, </a:t>
            </a:r>
            <a:r>
              <a:rPr lang="en-US" dirty="0" err="1"/>
              <a:t>trạng</a:t>
            </a:r>
            <a:r>
              <a:rPr lang="en-US" dirty="0"/>
              <a:t> </a:t>
            </a:r>
            <a:r>
              <a:rPr lang="en-US" dirty="0" err="1"/>
              <a:t>thái</a:t>
            </a:r>
            <a:r>
              <a:rPr lang="en-US" dirty="0"/>
              <a:t> </a:t>
            </a:r>
            <a:r>
              <a:rPr lang="en-US" dirty="0" err="1"/>
              <a:t>nhịp</a:t>
            </a:r>
            <a:r>
              <a:rPr lang="en-US" dirty="0"/>
              <a:t> </a:t>
            </a:r>
            <a:r>
              <a:rPr lang="en-US" dirty="0" err="1"/>
              <a:t>tim</a:t>
            </a:r>
            <a:endParaRPr lang="en-US" dirty="0"/>
          </a:p>
          <a:p>
            <a:r>
              <a:rPr lang="en-US" dirty="0" err="1"/>
              <a:t>Báo</a:t>
            </a:r>
            <a:r>
              <a:rPr lang="en-US" dirty="0"/>
              <a:t> </a:t>
            </a:r>
            <a:r>
              <a:rPr lang="en-US" dirty="0" err="1"/>
              <a:t>động</a:t>
            </a:r>
            <a:r>
              <a:rPr lang="en-US" dirty="0"/>
              <a:t> </a:t>
            </a:r>
            <a:r>
              <a:rPr lang="en-US" dirty="0" err="1"/>
              <a:t>tình</a:t>
            </a:r>
            <a:r>
              <a:rPr lang="en-US" dirty="0"/>
              <a:t> </a:t>
            </a:r>
            <a:r>
              <a:rPr lang="en-US" dirty="0" err="1"/>
              <a:t>trạng</a:t>
            </a:r>
            <a:r>
              <a:rPr lang="en-US" dirty="0"/>
              <a:t> </a:t>
            </a:r>
            <a:r>
              <a:rPr lang="en-US" dirty="0" err="1"/>
              <a:t>không</a:t>
            </a:r>
            <a:r>
              <a:rPr lang="en-US" dirty="0"/>
              <a:t> </a:t>
            </a:r>
            <a:r>
              <a:rPr lang="en-US" dirty="0" err="1"/>
              <a:t>tốt</a:t>
            </a:r>
            <a:r>
              <a:rPr lang="en-US" dirty="0"/>
              <a:t> </a:t>
            </a:r>
            <a:r>
              <a:rPr lang="en-US" dirty="0" err="1"/>
              <a:t>về</a:t>
            </a:r>
            <a:r>
              <a:rPr lang="en-US" dirty="0"/>
              <a:t> </a:t>
            </a:r>
            <a:r>
              <a:rPr lang="en-US" dirty="0" err="1"/>
              <a:t>sức</a:t>
            </a:r>
            <a:r>
              <a:rPr lang="en-US" dirty="0"/>
              <a:t> </a:t>
            </a:r>
            <a:r>
              <a:rPr lang="en-US" dirty="0" err="1"/>
              <a:t>khỏe</a:t>
            </a:r>
            <a:r>
              <a:rPr lang="en-US" dirty="0"/>
              <a:t>, </a:t>
            </a:r>
            <a:r>
              <a:rPr lang="en-US" dirty="0" err="1"/>
              <a:t>nên</a:t>
            </a:r>
            <a:r>
              <a:rPr lang="en-US" dirty="0"/>
              <a:t> </a:t>
            </a:r>
            <a:r>
              <a:rPr lang="en-US" dirty="0" err="1"/>
              <a:t>tiếp</a:t>
            </a:r>
            <a:r>
              <a:rPr lang="en-US" dirty="0"/>
              <a:t> </a:t>
            </a:r>
            <a:r>
              <a:rPr lang="en-US" dirty="0" err="1"/>
              <a:t>tục</a:t>
            </a:r>
            <a:r>
              <a:rPr lang="en-US" dirty="0"/>
              <a:t> </a:t>
            </a:r>
            <a:r>
              <a:rPr lang="en-US" dirty="0" err="1"/>
              <a:t>trận</a:t>
            </a:r>
            <a:r>
              <a:rPr lang="en-US" dirty="0"/>
              <a:t> </a:t>
            </a:r>
            <a:r>
              <a:rPr lang="en-US" dirty="0" err="1"/>
              <a:t>đấu</a:t>
            </a:r>
            <a:r>
              <a:rPr lang="en-US" dirty="0"/>
              <a:t> </a:t>
            </a:r>
            <a:r>
              <a:rPr lang="en-US" dirty="0" err="1"/>
              <a:t>hoặc</a:t>
            </a:r>
            <a:r>
              <a:rPr lang="en-US" dirty="0"/>
              <a:t> </a:t>
            </a:r>
            <a:r>
              <a:rPr lang="en-US" dirty="0" err="1"/>
              <a:t>dừng</a:t>
            </a:r>
            <a:r>
              <a:rPr lang="en-US" dirty="0"/>
              <a:t> </a:t>
            </a:r>
            <a:r>
              <a:rPr lang="en-US" dirty="0" err="1"/>
              <a:t>lại</a:t>
            </a:r>
            <a:endParaRPr lang="en-US" dirty="0"/>
          </a:p>
        </p:txBody>
      </p:sp>
      <p:sp>
        <p:nvSpPr>
          <p:cNvPr id="4" name="Chỗ dành sẵn cho Số hiệu Bản chiếu 3"/>
          <p:cNvSpPr>
            <a:spLocks noGrp="1"/>
          </p:cNvSpPr>
          <p:nvPr>
            <p:ph type="sldNum" sz="quarter" idx="5"/>
          </p:nvPr>
        </p:nvSpPr>
        <p:spPr/>
        <p:txBody>
          <a:bodyPr/>
          <a:lstStyle/>
          <a:p>
            <a:fld id="{71F3982A-5D6B-41A8-A788-697AC8EE34BB}" type="slidenum">
              <a:rPr lang="zh-CN" altLang="en-US" smtClean="0"/>
              <a:t>8</a:t>
            </a:fld>
            <a:endParaRPr lang="zh-CN" altLang="en-US"/>
          </a:p>
        </p:txBody>
      </p:sp>
    </p:spTree>
    <p:extLst>
      <p:ext uri="{BB962C8B-B14F-4D97-AF65-F5344CB8AC3E}">
        <p14:creationId xmlns:p14="http://schemas.microsoft.com/office/powerpoint/2010/main" val="3590458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pPr marL="342900" lvl="0" indent="-342900" algn="just">
              <a:lnSpc>
                <a:spcPct val="120000"/>
              </a:lnSpc>
              <a:spcBef>
                <a:spcPts val="750"/>
              </a:spcBef>
              <a:buFont typeface="Symbol" panose="05050102010706020507" pitchFamily="18" charset="2"/>
              <a:buChar char=""/>
              <a:tabLst>
                <a:tab pos="2301240" algn="l"/>
              </a:tabLst>
            </a:pP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Khối</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nguồn</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Ở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đồ</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án</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cơ</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điện</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tử</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nhóm</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sẽ</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dùng</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nguồn</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của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sạc</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dự</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phòng</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điện</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thoại</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với</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điện</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áp</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5V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để</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dùng</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cho</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toàn</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mạch</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hoạt</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động</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lgn="just">
              <a:lnSpc>
                <a:spcPct val="120000"/>
              </a:lnSpc>
              <a:spcBef>
                <a:spcPts val="750"/>
              </a:spcBef>
              <a:buFont typeface="Symbol" panose="05050102010706020507" pitchFamily="18" charset="2"/>
              <a:buChar char=""/>
              <a:tabLst>
                <a:tab pos="2301240" algn="l"/>
              </a:tabLst>
            </a:pP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Khối</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điều</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khiển</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trung</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tâm</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Có</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chức</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năng</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thu</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thập</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dữ</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liệu</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nhận</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được</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từ</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cảm</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biến</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xử</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lý</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thông</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tin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và</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đưa</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lên</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web.</a:t>
            </a: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lgn="just">
              <a:lnSpc>
                <a:spcPct val="120000"/>
              </a:lnSpc>
              <a:spcBef>
                <a:spcPts val="750"/>
              </a:spcBef>
              <a:buFont typeface="Symbol" panose="05050102010706020507" pitchFamily="18" charset="2"/>
              <a:buChar char=""/>
              <a:tabLst>
                <a:tab pos="2301240" algn="l"/>
              </a:tabLst>
            </a:pP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Khối</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cảm</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biến</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bao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gồm</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cảm</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biến</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gia</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tốc</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vận</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tốc</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mpu6050,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cảm</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biến</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xác</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định</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vị</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trí</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nhịp</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tim</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và</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mô-đun</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chuyển</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đổi</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tín</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hiệu</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ads1115.</a:t>
            </a: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lgn="just">
              <a:lnSpc>
                <a:spcPct val="120000"/>
              </a:lnSpc>
              <a:spcBef>
                <a:spcPts val="750"/>
              </a:spcBef>
              <a:buFont typeface="Symbol" panose="05050102010706020507" pitchFamily="18" charset="2"/>
              <a:buChar char=""/>
              <a:tabLst>
                <a:tab pos="2301240" algn="l"/>
              </a:tabLst>
            </a:pP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Khối</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hiển</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thị</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phần</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hiển</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thị</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nhóm</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sẽ</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chọn</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hiện</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thị</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thông</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qua web html,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việc</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tuyền</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nhận</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dữ</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liệu</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từ</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khối</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điều</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khiển</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đến</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phần</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hiển</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thị</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sẽ</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được</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thông</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qua database </a:t>
            </a:r>
            <a:r>
              <a:rPr lang="en-US"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và</a:t>
            </a: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broker.</a:t>
            </a: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endParaRPr lang="en-US" dirty="0"/>
          </a:p>
        </p:txBody>
      </p:sp>
      <p:sp>
        <p:nvSpPr>
          <p:cNvPr id="4" name="Chỗ dành sẵn cho Số hiệu Bản chiếu 3"/>
          <p:cNvSpPr>
            <a:spLocks noGrp="1"/>
          </p:cNvSpPr>
          <p:nvPr>
            <p:ph type="sldNum" sz="quarter" idx="5"/>
          </p:nvPr>
        </p:nvSpPr>
        <p:spPr/>
        <p:txBody>
          <a:bodyPr/>
          <a:lstStyle/>
          <a:p>
            <a:fld id="{71F3982A-5D6B-41A8-A788-697AC8EE34BB}" type="slidenum">
              <a:rPr lang="zh-CN" altLang="en-US" smtClean="0"/>
              <a:t>9</a:t>
            </a:fld>
            <a:endParaRPr lang="zh-CN" altLang="en-US"/>
          </a:p>
        </p:txBody>
      </p:sp>
    </p:spTree>
    <p:extLst>
      <p:ext uri="{BB962C8B-B14F-4D97-AF65-F5344CB8AC3E}">
        <p14:creationId xmlns:p14="http://schemas.microsoft.com/office/powerpoint/2010/main" val="3632819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cxnSp>
        <p:nvCxnSpPr>
          <p:cNvPr id="2" name="直接连接符 1"/>
          <p:cNvCxnSpPr/>
          <p:nvPr userDrawn="1"/>
        </p:nvCxnSpPr>
        <p:spPr>
          <a:xfrm>
            <a:off x="0" y="751840"/>
            <a:ext cx="12192000" cy="0"/>
          </a:xfrm>
          <a:prstGeom prst="line">
            <a:avLst/>
          </a:prstGeom>
          <a:ln w="12700">
            <a:solidFill>
              <a:srgbClr val="1D4251"/>
            </a:solidFill>
          </a:ln>
        </p:spPr>
        <p:style>
          <a:lnRef idx="1">
            <a:schemeClr val="accent1"/>
          </a:lnRef>
          <a:fillRef idx="0">
            <a:schemeClr val="accent1"/>
          </a:fillRef>
          <a:effectRef idx="0">
            <a:schemeClr val="accent1"/>
          </a:effectRef>
          <a:fontRef idx="minor">
            <a:schemeClr val="tx1"/>
          </a:fontRef>
        </p:style>
      </p:cxnSp>
      <p:sp>
        <p:nvSpPr>
          <p:cNvPr id="3" name="TextBox 24"/>
          <p:cNvSpPr txBox="1">
            <a:spLocks/>
          </p:cNvSpPr>
          <p:nvPr userDrawn="1"/>
        </p:nvSpPr>
        <p:spPr bwMode="auto">
          <a:xfrm>
            <a:off x="1880591" y="280125"/>
            <a:ext cx="1392235" cy="283031"/>
          </a:xfrm>
          <a:prstGeom prst="rect">
            <a:avLst/>
          </a:prstGeom>
          <a:noFill/>
          <a:ln w="9525">
            <a:noFill/>
            <a:miter lim="800000"/>
            <a:headEnd/>
            <a:tailEnd/>
          </a:ln>
        </p:spPr>
        <p:txBody>
          <a:bodyPr wrap="none" lIns="0" tIns="0" rIns="0" bIns="0" anchor="ctr" anchorCtr="1">
            <a:noAutofit/>
            <a:scene3d>
              <a:camera prst="orthographicFront"/>
              <a:lightRig rig="threePt" dir="t"/>
            </a:scene3d>
            <a:sp3d>
              <a:bevelT w="0" h="0"/>
            </a:sp3d>
          </a:bodyPr>
          <a:lstStyle/>
          <a:p>
            <a:pPr marL="0" lvl="1" algn="ctr"/>
            <a:r>
              <a:rPr lang="en-US" altLang="zh-CN" sz="3200" b="1" dirty="0">
                <a:solidFill>
                  <a:srgbClr val="1D4251"/>
                </a:solidFill>
                <a:latin typeface="方正综艺简体" panose="02010601030101010101" pitchFamily="2" charset="-122"/>
                <a:ea typeface="方正综艺简体" panose="02010601030101010101" pitchFamily="2" charset="-122"/>
              </a:rPr>
              <a:t>ADD YOUR TITLE</a:t>
            </a:r>
            <a:endParaRPr lang="zh-CN" altLang="en-US" sz="3200" b="1" dirty="0">
              <a:solidFill>
                <a:srgbClr val="1D4251"/>
              </a:solidFill>
              <a:latin typeface="方正综艺简体" panose="02010601030101010101" pitchFamily="2" charset="-122"/>
              <a:ea typeface="方正综艺简体" panose="02010601030101010101" pitchFamily="2" charset="-122"/>
            </a:endParaRPr>
          </a:p>
        </p:txBody>
      </p:sp>
      <p:sp>
        <p:nvSpPr>
          <p:cNvPr id="4" name="箭头: V 形 7"/>
          <p:cNvSpPr/>
          <p:nvPr userDrawn="1"/>
        </p:nvSpPr>
        <p:spPr>
          <a:xfrm>
            <a:off x="231580" y="208641"/>
            <a:ext cx="425996" cy="425996"/>
          </a:xfrm>
          <a:prstGeom prst="chevron">
            <a:avLst/>
          </a:prstGeom>
          <a:solidFill>
            <a:srgbClr val="1D42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schemeClr val="tx1"/>
              </a:solidFill>
            </a:endParaRPr>
          </a:p>
        </p:txBody>
      </p:sp>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4" presetClass="entr" presetSubtype="10" fill="hold" grpId="0" nodeType="withEffect">
                                  <p:stCondLst>
                                    <p:cond delay="750"/>
                                  </p:stCondLst>
                                  <p:childTnLst>
                                    <p:set>
                                      <p:cBhvr>
                                        <p:cTn id="12" dur="1" fill="hold">
                                          <p:stCondLst>
                                            <p:cond delay="0"/>
                                          </p:stCondLst>
                                        </p:cTn>
                                        <p:tgtEl>
                                          <p:spTgt spid="4"/>
                                        </p:tgtEl>
                                        <p:attrNameLst>
                                          <p:attrName>style.visibility</p:attrName>
                                        </p:attrNameLst>
                                      </p:cBhvr>
                                      <p:to>
                                        <p:strVal val="visible"/>
                                      </p:to>
                                    </p:set>
                                    <p:animEffect transition="in" filter="randombar(horizontal)">
                                      <p:cBhvr>
                                        <p:cTn id="1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animBg="1"/>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1_标题幻灯片">
    <p:spTree>
      <p:nvGrpSpPr>
        <p:cNvPr id="1" name=""/>
        <p:cNvGrpSpPr/>
        <p:nvPr/>
      </p:nvGrpSpPr>
      <p:grpSpPr>
        <a:xfrm>
          <a:off x="0" y="0"/>
          <a:ext cx="0" cy="0"/>
          <a:chOff x="0" y="0"/>
          <a:chExt cx="0" cy="0"/>
        </a:xfrm>
      </p:grpSpPr>
      <p:pic>
        <p:nvPicPr>
          <p:cNvPr id="2" name="图片 1"/>
          <p:cNvPicPr>
            <a:picLocks noChangeAspect="1"/>
          </p:cNvPicPr>
          <p:nvPr userDrawn="1"/>
        </p:nvPicPr>
        <p:blipFill rotWithShape="1">
          <a:blip r:embed="rId2" cstate="print">
            <a:extLst>
              <a:ext uri="{28A0092B-C50C-407E-A947-70E740481C1C}">
                <a14:useLocalDpi xmlns:a14="http://schemas.microsoft.com/office/drawing/2010/main" val="0"/>
              </a:ext>
            </a:extLst>
          </a:blip>
          <a:srcRect t="14797" b="-1"/>
          <a:stretch/>
        </p:blipFill>
        <p:spPr>
          <a:xfrm>
            <a:off x="-1" y="-88899"/>
            <a:ext cx="12230101" cy="6946900"/>
          </a:xfrm>
          <a:prstGeom prst="rect">
            <a:avLst/>
          </a:prstGeom>
        </p:spPr>
      </p:pic>
      <p:sp>
        <p:nvSpPr>
          <p:cNvPr id="4" name="矩形 3"/>
          <p:cNvSpPr/>
          <p:nvPr userDrawn="1"/>
        </p:nvSpPr>
        <p:spPr>
          <a:xfrm>
            <a:off x="-1" y="-88899"/>
            <a:ext cx="12230101" cy="6946899"/>
          </a:xfrm>
          <a:prstGeom prst="rect">
            <a:avLst/>
          </a:prstGeom>
          <a:solidFill>
            <a:schemeClr val="tx1">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268490163"/>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2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141426274"/>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文本框 6"/>
          <p:cNvSpPr txBox="1"/>
          <p:nvPr userDrawn="1"/>
        </p:nvSpPr>
        <p:spPr>
          <a:xfrm>
            <a:off x="4318000" y="2971799"/>
            <a:ext cx="3556000" cy="230704"/>
          </a:xfrm>
          <a:prstGeom prst="rect">
            <a:avLst/>
          </a:prstGeom>
          <a:noFill/>
        </p:spPr>
        <p:txBody>
          <a:bodyPr wrap="square" rtlCol="0">
            <a:spAutoFit/>
          </a:bodyPr>
          <a:lstStyle/>
          <a:p>
            <a:r>
              <a:rPr lang="zh-CN" altLang="en-US" sz="300" dirty="0">
                <a:solidFill>
                  <a:schemeClr val="bg1"/>
                </a:solidFill>
                <a:latin typeface="微软雅黑" panose="020B0503020204020204" pitchFamily="34" charset="-122"/>
                <a:ea typeface="微软雅黑" panose="020B0503020204020204" pitchFamily="34" charset="-122"/>
                <a:sym typeface="+mn-ea"/>
              </a:rPr>
              <a:t>感谢您下载包图网平台上提供的</a:t>
            </a:r>
            <a:r>
              <a:rPr lang="en-US" altLang="zh-CN" sz="300" dirty="0">
                <a:solidFill>
                  <a:schemeClr val="bg1"/>
                </a:solidFill>
                <a:latin typeface="微软雅黑" panose="020B0503020204020204" pitchFamily="34" charset="-122"/>
                <a:ea typeface="微软雅黑" panose="020B0503020204020204" pitchFamily="34" charset="-122"/>
                <a:sym typeface="+mn-ea"/>
              </a:rPr>
              <a:t>PPT</a:t>
            </a:r>
            <a:r>
              <a:rPr lang="zh-CN" altLang="en-US" sz="300" dirty="0">
                <a:solidFill>
                  <a:schemeClr val="bg1"/>
                </a:solidFill>
                <a:latin typeface="微软雅黑" panose="020B0503020204020204" pitchFamily="34" charset="-122"/>
                <a:ea typeface="微软雅黑" panose="020B0503020204020204" pitchFamily="34" charset="-122"/>
                <a:sym typeface="+mn-ea"/>
              </a:rPr>
              <a:t>作品，为了您和包图网以及原创作者的利益，请勿复制、传播、销售，否则将承担法律责任！包图网将对作品进行维权，按照传播下载次数进行十倍的索取赔偿！</a:t>
            </a:r>
          </a:p>
          <a:p>
            <a:r>
              <a:rPr lang="en-US" altLang="zh-CN" sz="599" dirty="0">
                <a:solidFill>
                  <a:schemeClr val="bg1"/>
                </a:solidFill>
                <a:latin typeface="微软雅黑" panose="020B0503020204020204" pitchFamily="34" charset="-122"/>
                <a:ea typeface="微软雅黑" panose="020B0503020204020204" pitchFamily="34" charset="-122"/>
                <a:sym typeface="+mn-ea"/>
              </a:rPr>
              <a:t>ibaotu.com</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xStyles>
    <p:titleStyle>
      <a:lvl1pPr algn="l" defTabSz="914380" rtl="0" eaLnBrk="1" latinLnBrk="0" hangingPunct="1">
        <a:lnSpc>
          <a:spcPct val="90000"/>
        </a:lnSpc>
        <a:spcBef>
          <a:spcPct val="0"/>
        </a:spcBef>
        <a:buNone/>
        <a:defRPr sz="4401" kern="1200">
          <a:solidFill>
            <a:schemeClr val="tx1"/>
          </a:solidFill>
          <a:latin typeface="+mj-lt"/>
          <a:ea typeface="+mj-ea"/>
          <a:cs typeface="+mj-cs"/>
        </a:defRPr>
      </a:lvl1pPr>
    </p:titleStyle>
    <p:bodyStyle>
      <a:lvl1pPr marL="228595" indent="-228595" algn="l" defTabSz="914380" rtl="0" eaLnBrk="1" latinLnBrk="0" hangingPunct="1">
        <a:lnSpc>
          <a:spcPct val="90000"/>
        </a:lnSpc>
        <a:spcBef>
          <a:spcPts val="999"/>
        </a:spcBef>
        <a:buFont typeface="Arial" panose="020B0604020202020204" pitchFamily="34" charset="0"/>
        <a:buChar char="•"/>
        <a:defRPr sz="2800" kern="1200">
          <a:solidFill>
            <a:schemeClr val="tx1"/>
          </a:solidFill>
          <a:latin typeface="+mn-lt"/>
          <a:ea typeface="+mn-ea"/>
          <a:cs typeface="+mn-cs"/>
        </a:defRPr>
      </a:lvl1pPr>
      <a:lvl2pPr marL="685785" indent="-228595" algn="l" defTabSz="91438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4" indent="-228595" algn="l" defTabSz="91438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4" indent="-228595" algn="l" defTabSz="91438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56" indent="-228595" algn="l" defTabSz="91438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44" indent="-228595" algn="l" defTabSz="91438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34" indent="-228595" algn="l" defTabSz="91438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25" indent="-228595" algn="l" defTabSz="91438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15" indent="-228595" algn="l" defTabSz="91438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80" rtl="0" eaLnBrk="1" latinLnBrk="0" hangingPunct="1">
        <a:defRPr sz="1800" kern="1200">
          <a:solidFill>
            <a:schemeClr val="tx1"/>
          </a:solidFill>
          <a:latin typeface="+mn-lt"/>
          <a:ea typeface="+mn-ea"/>
          <a:cs typeface="+mn-cs"/>
        </a:defRPr>
      </a:lvl1pPr>
      <a:lvl2pPr marL="457190" algn="l" defTabSz="914380" rtl="0" eaLnBrk="1" latinLnBrk="0" hangingPunct="1">
        <a:defRPr sz="1800" kern="1200">
          <a:solidFill>
            <a:schemeClr val="tx1"/>
          </a:solidFill>
          <a:latin typeface="+mn-lt"/>
          <a:ea typeface="+mn-ea"/>
          <a:cs typeface="+mn-cs"/>
        </a:defRPr>
      </a:lvl2pPr>
      <a:lvl3pPr marL="914380" algn="l" defTabSz="914380" rtl="0" eaLnBrk="1" latinLnBrk="0" hangingPunct="1">
        <a:defRPr sz="1800" kern="1200">
          <a:solidFill>
            <a:schemeClr val="tx1"/>
          </a:solidFill>
          <a:latin typeface="+mn-lt"/>
          <a:ea typeface="+mn-ea"/>
          <a:cs typeface="+mn-cs"/>
        </a:defRPr>
      </a:lvl3pPr>
      <a:lvl4pPr marL="1371570" algn="l" defTabSz="914380" rtl="0" eaLnBrk="1" latinLnBrk="0" hangingPunct="1">
        <a:defRPr sz="1800" kern="1200">
          <a:solidFill>
            <a:schemeClr val="tx1"/>
          </a:solidFill>
          <a:latin typeface="+mn-lt"/>
          <a:ea typeface="+mn-ea"/>
          <a:cs typeface="+mn-cs"/>
        </a:defRPr>
      </a:lvl4pPr>
      <a:lvl5pPr marL="1828759" algn="l" defTabSz="914380" rtl="0" eaLnBrk="1" latinLnBrk="0" hangingPunct="1">
        <a:defRPr sz="1800" kern="1200">
          <a:solidFill>
            <a:schemeClr val="tx1"/>
          </a:solidFill>
          <a:latin typeface="+mn-lt"/>
          <a:ea typeface="+mn-ea"/>
          <a:cs typeface="+mn-cs"/>
        </a:defRPr>
      </a:lvl5pPr>
      <a:lvl6pPr marL="2285949" algn="l" defTabSz="914380" rtl="0" eaLnBrk="1" latinLnBrk="0" hangingPunct="1">
        <a:defRPr sz="1800" kern="1200">
          <a:solidFill>
            <a:schemeClr val="tx1"/>
          </a:solidFill>
          <a:latin typeface="+mn-lt"/>
          <a:ea typeface="+mn-ea"/>
          <a:cs typeface="+mn-cs"/>
        </a:defRPr>
      </a:lvl6pPr>
      <a:lvl7pPr marL="2743139" algn="l" defTabSz="914380" rtl="0" eaLnBrk="1" latinLnBrk="0" hangingPunct="1">
        <a:defRPr sz="1800" kern="1200">
          <a:solidFill>
            <a:schemeClr val="tx1"/>
          </a:solidFill>
          <a:latin typeface="+mn-lt"/>
          <a:ea typeface="+mn-ea"/>
          <a:cs typeface="+mn-cs"/>
        </a:defRPr>
      </a:lvl7pPr>
      <a:lvl8pPr marL="3200330" algn="l" defTabSz="914380" rtl="0" eaLnBrk="1" latinLnBrk="0" hangingPunct="1">
        <a:defRPr sz="1800" kern="1200">
          <a:solidFill>
            <a:schemeClr val="tx1"/>
          </a:solidFill>
          <a:latin typeface="+mn-lt"/>
          <a:ea typeface="+mn-ea"/>
          <a:cs typeface="+mn-cs"/>
        </a:defRPr>
      </a:lvl8pPr>
      <a:lvl9pPr marL="3657518" algn="l" defTabSz="91438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eg"/><Relationship Id="rId7" Type="http://schemas.openxmlformats.org/officeDocument/2006/relationships/image" Target="../media/image14.jpe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13.jpeg"/><Relationship Id="rId5" Type="http://schemas.openxmlformats.org/officeDocument/2006/relationships/image" Target="../media/image12.jpeg"/><Relationship Id="rId4" Type="http://schemas.openxmlformats.org/officeDocument/2006/relationships/image" Target="../media/image11.jpe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slideLayout" Target="../slideLayouts/slideLayout3.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3.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3" Type="http://schemas.openxmlformats.org/officeDocument/2006/relationships/image" Target="../media/image35.jpeg"/><Relationship Id="rId7" Type="http://schemas.openxmlformats.org/officeDocument/2006/relationships/image" Target="../media/image39.png"/><Relationship Id="rId2" Type="http://schemas.openxmlformats.org/officeDocument/2006/relationships/image" Target="../media/image10.jpeg"/><Relationship Id="rId1" Type="http://schemas.openxmlformats.org/officeDocument/2006/relationships/slideLayout" Target="../slideLayouts/slideLayout3.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jpeg"/></Relationships>
</file>

<file path=ppt/slides/_rels/slide1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45.jpe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0.xml"/><Relationship Id="rId1" Type="http://schemas.openxmlformats.org/officeDocument/2006/relationships/slideLayout" Target="../slideLayouts/slideLayout3.xml"/><Relationship Id="rId5" Type="http://schemas.openxmlformats.org/officeDocument/2006/relationships/image" Target="../media/image48.png"/><Relationship Id="rId4" Type="http://schemas.openxmlformats.org/officeDocument/2006/relationships/image" Target="../media/image47.png"/></Relationships>
</file>

<file path=ppt/slides/_rels/slide2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6"/>
          <p:cNvSpPr>
            <a:spLocks/>
          </p:cNvSpPr>
          <p:nvPr/>
        </p:nvSpPr>
        <p:spPr bwMode="auto">
          <a:xfrm>
            <a:off x="8362951" y="4027487"/>
            <a:ext cx="3416300" cy="2830513"/>
          </a:xfrm>
          <a:custGeom>
            <a:avLst/>
            <a:gdLst>
              <a:gd name="T0" fmla="*/ 112 w 2152"/>
              <a:gd name="T1" fmla="*/ 0 h 1783"/>
              <a:gd name="T2" fmla="*/ 0 w 2152"/>
              <a:gd name="T3" fmla="*/ 97 h 1783"/>
              <a:gd name="T4" fmla="*/ 1938 w 2152"/>
              <a:gd name="T5" fmla="*/ 1783 h 1783"/>
              <a:gd name="T6" fmla="*/ 2152 w 2152"/>
              <a:gd name="T7" fmla="*/ 1783 h 1783"/>
              <a:gd name="T8" fmla="*/ 112 w 2152"/>
              <a:gd name="T9" fmla="*/ 0 h 1783"/>
            </a:gdLst>
            <a:ahLst/>
            <a:cxnLst>
              <a:cxn ang="0">
                <a:pos x="T0" y="T1"/>
              </a:cxn>
              <a:cxn ang="0">
                <a:pos x="T2" y="T3"/>
              </a:cxn>
              <a:cxn ang="0">
                <a:pos x="T4" y="T5"/>
              </a:cxn>
              <a:cxn ang="0">
                <a:pos x="T6" y="T7"/>
              </a:cxn>
              <a:cxn ang="0">
                <a:pos x="T8" y="T9"/>
              </a:cxn>
            </a:cxnLst>
            <a:rect l="0" t="0" r="r" b="b"/>
            <a:pathLst>
              <a:path w="2152" h="1783">
                <a:moveTo>
                  <a:pt x="112" y="0"/>
                </a:moveTo>
                <a:lnTo>
                  <a:pt x="0" y="97"/>
                </a:lnTo>
                <a:lnTo>
                  <a:pt x="1938" y="1783"/>
                </a:lnTo>
                <a:lnTo>
                  <a:pt x="2152" y="1783"/>
                </a:lnTo>
                <a:lnTo>
                  <a:pt x="112" y="0"/>
                </a:lnTo>
                <a:close/>
              </a:path>
            </a:pathLst>
          </a:custGeom>
          <a:solidFill>
            <a:srgbClr val="1D4251"/>
          </a:solidFill>
          <a:ln>
            <a:noFill/>
          </a:ln>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7" name="Freeform 7"/>
          <p:cNvSpPr>
            <a:spLocks/>
          </p:cNvSpPr>
          <p:nvPr/>
        </p:nvSpPr>
        <p:spPr bwMode="auto">
          <a:xfrm>
            <a:off x="5264151" y="4508500"/>
            <a:ext cx="5468938" cy="2349500"/>
          </a:xfrm>
          <a:custGeom>
            <a:avLst/>
            <a:gdLst>
              <a:gd name="T0" fmla="*/ 1721 w 3445"/>
              <a:gd name="T1" fmla="*/ 0 h 1480"/>
              <a:gd name="T2" fmla="*/ 0 w 3445"/>
              <a:gd name="T3" fmla="*/ 1480 h 1480"/>
              <a:gd name="T4" fmla="*/ 3445 w 3445"/>
              <a:gd name="T5" fmla="*/ 1480 h 1480"/>
              <a:gd name="T6" fmla="*/ 1721 w 3445"/>
              <a:gd name="T7" fmla="*/ 0 h 1480"/>
            </a:gdLst>
            <a:ahLst/>
            <a:cxnLst>
              <a:cxn ang="0">
                <a:pos x="T0" y="T1"/>
              </a:cxn>
              <a:cxn ang="0">
                <a:pos x="T2" y="T3"/>
              </a:cxn>
              <a:cxn ang="0">
                <a:pos x="T4" y="T5"/>
              </a:cxn>
              <a:cxn ang="0">
                <a:pos x="T6" y="T7"/>
              </a:cxn>
            </a:cxnLst>
            <a:rect l="0" t="0" r="r" b="b"/>
            <a:pathLst>
              <a:path w="3445" h="1480">
                <a:moveTo>
                  <a:pt x="1721" y="0"/>
                </a:moveTo>
                <a:lnTo>
                  <a:pt x="0" y="1480"/>
                </a:lnTo>
                <a:lnTo>
                  <a:pt x="3445" y="1480"/>
                </a:lnTo>
                <a:lnTo>
                  <a:pt x="1721" y="0"/>
                </a:lnTo>
                <a:close/>
              </a:path>
            </a:pathLst>
          </a:custGeom>
          <a:solidFill>
            <a:srgbClr val="1D4251"/>
          </a:solidFill>
          <a:ln>
            <a:noFill/>
          </a:ln>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 name="Freeform 8"/>
          <p:cNvSpPr>
            <a:spLocks/>
          </p:cNvSpPr>
          <p:nvPr/>
        </p:nvSpPr>
        <p:spPr bwMode="auto">
          <a:xfrm>
            <a:off x="8731250" y="887412"/>
            <a:ext cx="3460750" cy="5932488"/>
          </a:xfrm>
          <a:custGeom>
            <a:avLst/>
            <a:gdLst>
              <a:gd name="T0" fmla="*/ 2180 w 2180"/>
              <a:gd name="T1" fmla="*/ 0 h 3737"/>
              <a:gd name="T2" fmla="*/ 0 w 2180"/>
              <a:gd name="T3" fmla="*/ 1867 h 3737"/>
              <a:gd name="T4" fmla="*/ 2180 w 2180"/>
              <a:gd name="T5" fmla="*/ 3737 h 3737"/>
              <a:gd name="T6" fmla="*/ 2180 w 2180"/>
              <a:gd name="T7" fmla="*/ 0 h 3737"/>
            </a:gdLst>
            <a:ahLst/>
            <a:cxnLst>
              <a:cxn ang="0">
                <a:pos x="T0" y="T1"/>
              </a:cxn>
              <a:cxn ang="0">
                <a:pos x="T2" y="T3"/>
              </a:cxn>
              <a:cxn ang="0">
                <a:pos x="T4" y="T5"/>
              </a:cxn>
              <a:cxn ang="0">
                <a:pos x="T6" y="T7"/>
              </a:cxn>
            </a:cxnLst>
            <a:rect l="0" t="0" r="r" b="b"/>
            <a:pathLst>
              <a:path w="2180" h="3737">
                <a:moveTo>
                  <a:pt x="2180" y="0"/>
                </a:moveTo>
                <a:lnTo>
                  <a:pt x="0" y="1867"/>
                </a:lnTo>
                <a:lnTo>
                  <a:pt x="2180" y="3737"/>
                </a:lnTo>
                <a:lnTo>
                  <a:pt x="2180" y="0"/>
                </a:lnTo>
                <a:close/>
              </a:path>
            </a:pathLst>
          </a:custGeom>
          <a:solidFill>
            <a:srgbClr val="F5C700"/>
          </a:solidFill>
          <a:ln>
            <a:noFill/>
          </a:ln>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63" name="文本框 62"/>
          <p:cNvSpPr txBox="1"/>
          <p:nvPr/>
        </p:nvSpPr>
        <p:spPr>
          <a:xfrm>
            <a:off x="0" y="2383250"/>
            <a:ext cx="9534071" cy="1015663"/>
          </a:xfrm>
          <a:prstGeom prst="rect">
            <a:avLst/>
          </a:prstGeom>
          <a:noFill/>
        </p:spPr>
        <p:txBody>
          <a:bodyPr wrap="square">
            <a:spAutoFit/>
          </a:bodyPr>
          <a:lstStyle/>
          <a:p>
            <a:pPr algn="ctr">
              <a:defRPr/>
            </a:pPr>
            <a:r>
              <a:rPr lang="en-US" altLang="zh-CN" sz="3000" b="1" dirty="0">
                <a:solidFill>
                  <a:srgbClr val="1D4251"/>
                </a:solidFill>
                <a:cs typeface="+mn-ea"/>
                <a:sym typeface="+mn-lt"/>
              </a:rPr>
              <a:t>NGHIÊN CỨU, THIẾT KẾ THIẾT BỊ THEO DÕI CẦU THỦ TRÊN SÂN BÓNG</a:t>
            </a:r>
            <a:endParaRPr lang="zh-CN" altLang="en-US" sz="3000" b="1" dirty="0">
              <a:solidFill>
                <a:srgbClr val="1D4251"/>
              </a:solidFill>
              <a:cs typeface="+mn-ea"/>
              <a:sym typeface="+mn-lt"/>
            </a:endParaRPr>
          </a:p>
        </p:txBody>
      </p:sp>
      <p:sp>
        <p:nvSpPr>
          <p:cNvPr id="64" name="文本框 63"/>
          <p:cNvSpPr txBox="1"/>
          <p:nvPr/>
        </p:nvSpPr>
        <p:spPr>
          <a:xfrm>
            <a:off x="265480" y="3841284"/>
            <a:ext cx="5967202" cy="2388603"/>
          </a:xfrm>
          <a:prstGeom prst="rect">
            <a:avLst/>
          </a:prstGeom>
          <a:noFill/>
        </p:spPr>
        <p:txBody>
          <a:bodyPr>
            <a:spAutoFit/>
          </a:bodyPr>
          <a:lstStyle/>
          <a:p>
            <a:pPr eaLnBrk="1" fontAlgn="auto" hangingPunct="1">
              <a:lnSpc>
                <a:spcPct val="120000"/>
              </a:lnSpc>
              <a:spcBef>
                <a:spcPts val="0"/>
              </a:spcBef>
              <a:spcAft>
                <a:spcPts val="0"/>
              </a:spcAft>
              <a:defRPr/>
            </a:pPr>
            <a:r>
              <a:rPr lang="en-US" altLang="zh-CN" b="1" dirty="0" err="1">
                <a:solidFill>
                  <a:schemeClr val="tx1">
                    <a:lumMod val="75000"/>
                    <a:lumOff val="25000"/>
                  </a:schemeClr>
                </a:solidFill>
                <a:cs typeface="+mn-ea"/>
                <a:sym typeface="+mn-lt"/>
              </a:rPr>
              <a:t>Giảng</a:t>
            </a:r>
            <a:r>
              <a:rPr lang="en-US" altLang="zh-CN" b="1" dirty="0">
                <a:solidFill>
                  <a:schemeClr val="tx1">
                    <a:lumMod val="75000"/>
                    <a:lumOff val="25000"/>
                  </a:schemeClr>
                </a:solidFill>
                <a:cs typeface="+mn-ea"/>
                <a:sym typeface="+mn-lt"/>
              </a:rPr>
              <a:t> </a:t>
            </a:r>
            <a:r>
              <a:rPr lang="en-US" altLang="zh-CN" b="1" dirty="0" err="1">
                <a:solidFill>
                  <a:schemeClr val="tx1">
                    <a:lumMod val="75000"/>
                    <a:lumOff val="25000"/>
                  </a:schemeClr>
                </a:solidFill>
                <a:cs typeface="+mn-ea"/>
                <a:sym typeface="+mn-lt"/>
              </a:rPr>
              <a:t>viên</a:t>
            </a:r>
            <a:r>
              <a:rPr lang="en-US" altLang="zh-CN" b="1" dirty="0">
                <a:solidFill>
                  <a:schemeClr val="tx1">
                    <a:lumMod val="75000"/>
                    <a:lumOff val="25000"/>
                  </a:schemeClr>
                </a:solidFill>
                <a:cs typeface="+mn-ea"/>
                <a:sym typeface="+mn-lt"/>
              </a:rPr>
              <a:t> </a:t>
            </a:r>
            <a:r>
              <a:rPr lang="en-US" altLang="zh-CN" b="1" dirty="0" err="1">
                <a:solidFill>
                  <a:schemeClr val="tx1">
                    <a:lumMod val="75000"/>
                    <a:lumOff val="25000"/>
                  </a:schemeClr>
                </a:solidFill>
                <a:cs typeface="+mn-ea"/>
                <a:sym typeface="+mn-lt"/>
              </a:rPr>
              <a:t>hướng</a:t>
            </a:r>
            <a:r>
              <a:rPr lang="en-US" altLang="zh-CN" b="1" dirty="0">
                <a:solidFill>
                  <a:schemeClr val="tx1">
                    <a:lumMod val="75000"/>
                    <a:lumOff val="25000"/>
                  </a:schemeClr>
                </a:solidFill>
                <a:cs typeface="+mn-ea"/>
                <a:sym typeface="+mn-lt"/>
              </a:rPr>
              <a:t> </a:t>
            </a:r>
            <a:r>
              <a:rPr lang="en-US" altLang="zh-CN" b="1" dirty="0" err="1">
                <a:solidFill>
                  <a:schemeClr val="tx1">
                    <a:lumMod val="75000"/>
                    <a:lumOff val="25000"/>
                  </a:schemeClr>
                </a:solidFill>
                <a:cs typeface="+mn-ea"/>
                <a:sym typeface="+mn-lt"/>
              </a:rPr>
              <a:t>dẫn</a:t>
            </a:r>
            <a:r>
              <a:rPr lang="en-US" altLang="zh-CN" b="1" dirty="0">
                <a:solidFill>
                  <a:schemeClr val="tx1">
                    <a:lumMod val="75000"/>
                    <a:lumOff val="25000"/>
                  </a:schemeClr>
                </a:solidFill>
                <a:cs typeface="+mn-ea"/>
                <a:sym typeface="+mn-lt"/>
              </a:rPr>
              <a:t>: PhD. </a:t>
            </a:r>
            <a:r>
              <a:rPr lang="en-US" altLang="zh-CN" b="1" dirty="0" err="1">
                <a:solidFill>
                  <a:schemeClr val="tx1">
                    <a:lumMod val="75000"/>
                    <a:lumOff val="25000"/>
                  </a:schemeClr>
                </a:solidFill>
                <a:cs typeface="+mn-ea"/>
                <a:sym typeface="+mn-lt"/>
              </a:rPr>
              <a:t>Bùi</a:t>
            </a:r>
            <a:r>
              <a:rPr lang="en-US" altLang="zh-CN" b="1" dirty="0">
                <a:solidFill>
                  <a:schemeClr val="tx1">
                    <a:lumMod val="75000"/>
                    <a:lumOff val="25000"/>
                  </a:schemeClr>
                </a:solidFill>
                <a:cs typeface="+mn-ea"/>
                <a:sym typeface="+mn-lt"/>
              </a:rPr>
              <a:t> </a:t>
            </a:r>
            <a:r>
              <a:rPr lang="en-US" altLang="zh-CN" b="1" dirty="0" err="1">
                <a:solidFill>
                  <a:schemeClr val="tx1">
                    <a:lumMod val="75000"/>
                    <a:lumOff val="25000"/>
                  </a:schemeClr>
                </a:solidFill>
                <a:cs typeface="+mn-ea"/>
                <a:sym typeface="+mn-lt"/>
              </a:rPr>
              <a:t>Hà</a:t>
            </a:r>
            <a:r>
              <a:rPr lang="en-US" altLang="zh-CN" b="1" dirty="0">
                <a:solidFill>
                  <a:schemeClr val="tx1">
                    <a:lumMod val="75000"/>
                    <a:lumOff val="25000"/>
                  </a:schemeClr>
                </a:solidFill>
                <a:cs typeface="+mn-ea"/>
                <a:sym typeface="+mn-lt"/>
              </a:rPr>
              <a:t> </a:t>
            </a:r>
            <a:r>
              <a:rPr lang="en-US" altLang="zh-CN" b="1" dirty="0" err="1">
                <a:solidFill>
                  <a:schemeClr val="tx1">
                    <a:lumMod val="75000"/>
                    <a:lumOff val="25000"/>
                  </a:schemeClr>
                </a:solidFill>
                <a:cs typeface="+mn-ea"/>
                <a:sym typeface="+mn-lt"/>
              </a:rPr>
              <a:t>Đức</a:t>
            </a:r>
            <a:endParaRPr lang="en-US" altLang="zh-CN" b="1" dirty="0">
              <a:solidFill>
                <a:schemeClr val="tx1">
                  <a:lumMod val="75000"/>
                  <a:lumOff val="25000"/>
                </a:schemeClr>
              </a:solidFill>
              <a:cs typeface="+mn-ea"/>
              <a:sym typeface="+mn-lt"/>
            </a:endParaRPr>
          </a:p>
          <a:p>
            <a:pPr eaLnBrk="1" fontAlgn="auto" hangingPunct="1">
              <a:lnSpc>
                <a:spcPct val="120000"/>
              </a:lnSpc>
              <a:spcBef>
                <a:spcPts val="0"/>
              </a:spcBef>
              <a:spcAft>
                <a:spcPts val="0"/>
              </a:spcAft>
              <a:defRPr/>
            </a:pPr>
            <a:r>
              <a:rPr lang="en-US" altLang="zh-CN" b="1" dirty="0">
                <a:solidFill>
                  <a:schemeClr val="tx1">
                    <a:lumMod val="75000"/>
                    <a:lumOff val="25000"/>
                  </a:schemeClr>
                </a:solidFill>
                <a:cs typeface="+mn-ea"/>
                <a:sym typeface="+mn-lt"/>
              </a:rPr>
              <a:t>SVTH: 	</a:t>
            </a:r>
            <a:r>
              <a:rPr lang="en-US" altLang="zh-CN" dirty="0" err="1">
                <a:solidFill>
                  <a:schemeClr val="tx1">
                    <a:lumMod val="75000"/>
                    <a:lumOff val="25000"/>
                  </a:schemeClr>
                </a:solidFill>
                <a:cs typeface="+mn-ea"/>
                <a:sym typeface="+mn-lt"/>
              </a:rPr>
              <a:t>Võ</a:t>
            </a:r>
            <a:r>
              <a:rPr lang="en-US" altLang="zh-CN" dirty="0">
                <a:solidFill>
                  <a:schemeClr val="tx1">
                    <a:lumMod val="75000"/>
                    <a:lumOff val="25000"/>
                  </a:schemeClr>
                </a:solidFill>
                <a:cs typeface="+mn-ea"/>
                <a:sym typeface="+mn-lt"/>
              </a:rPr>
              <a:t> </a:t>
            </a:r>
            <a:r>
              <a:rPr lang="en-US" altLang="zh-CN" dirty="0" err="1">
                <a:solidFill>
                  <a:schemeClr val="tx1">
                    <a:lumMod val="75000"/>
                    <a:lumOff val="25000"/>
                  </a:schemeClr>
                </a:solidFill>
                <a:cs typeface="+mn-ea"/>
                <a:sym typeface="+mn-lt"/>
              </a:rPr>
              <a:t>Công</a:t>
            </a:r>
            <a:r>
              <a:rPr lang="en-US" altLang="zh-CN" dirty="0">
                <a:solidFill>
                  <a:schemeClr val="tx1">
                    <a:lumMod val="75000"/>
                    <a:lumOff val="25000"/>
                  </a:schemeClr>
                </a:solidFill>
                <a:cs typeface="+mn-ea"/>
                <a:sym typeface="+mn-lt"/>
              </a:rPr>
              <a:t> Thức		</a:t>
            </a:r>
            <a:r>
              <a:rPr lang="en-US" altLang="zh-CN" b="1" dirty="0">
                <a:solidFill>
                  <a:schemeClr val="tx1">
                    <a:lumMod val="75000"/>
                    <a:lumOff val="25000"/>
                  </a:schemeClr>
                </a:solidFill>
                <a:cs typeface="+mn-ea"/>
                <a:sym typeface="+mn-lt"/>
              </a:rPr>
              <a:t>MSSV: </a:t>
            </a:r>
            <a:r>
              <a:rPr lang="en-US" altLang="zh-CN" dirty="0">
                <a:solidFill>
                  <a:schemeClr val="tx1">
                    <a:lumMod val="75000"/>
                    <a:lumOff val="25000"/>
                  </a:schemeClr>
                </a:solidFill>
                <a:cs typeface="+mn-ea"/>
                <a:sym typeface="+mn-lt"/>
              </a:rPr>
              <a:t>	19146272</a:t>
            </a:r>
          </a:p>
          <a:p>
            <a:pPr eaLnBrk="1" fontAlgn="auto" hangingPunct="1">
              <a:lnSpc>
                <a:spcPct val="120000"/>
              </a:lnSpc>
              <a:spcBef>
                <a:spcPts val="0"/>
              </a:spcBef>
              <a:spcAft>
                <a:spcPts val="0"/>
              </a:spcAft>
              <a:defRPr/>
            </a:pPr>
            <a:r>
              <a:rPr lang="en-US" altLang="zh-CN" dirty="0">
                <a:solidFill>
                  <a:schemeClr val="tx1">
                    <a:lumMod val="75000"/>
                    <a:lumOff val="25000"/>
                  </a:schemeClr>
                </a:solidFill>
                <a:cs typeface="+mn-ea"/>
                <a:sym typeface="+mn-lt"/>
              </a:rPr>
              <a:t>		</a:t>
            </a:r>
            <a:r>
              <a:rPr lang="en-US" altLang="zh-CN" dirty="0" err="1">
                <a:solidFill>
                  <a:schemeClr val="tx1">
                    <a:lumMod val="75000"/>
                    <a:lumOff val="25000"/>
                  </a:schemeClr>
                </a:solidFill>
                <a:cs typeface="+mn-ea"/>
                <a:sym typeface="+mn-lt"/>
              </a:rPr>
              <a:t>Nguyễn</a:t>
            </a:r>
            <a:r>
              <a:rPr lang="en-US" altLang="zh-CN" dirty="0">
                <a:solidFill>
                  <a:schemeClr val="tx1">
                    <a:lumMod val="75000"/>
                    <a:lumOff val="25000"/>
                  </a:schemeClr>
                </a:solidFill>
                <a:cs typeface="+mn-ea"/>
                <a:sym typeface="+mn-lt"/>
              </a:rPr>
              <a:t> </a:t>
            </a:r>
            <a:r>
              <a:rPr lang="en-US" altLang="zh-CN" dirty="0" err="1">
                <a:solidFill>
                  <a:schemeClr val="tx1">
                    <a:lumMod val="75000"/>
                    <a:lumOff val="25000"/>
                  </a:schemeClr>
                </a:solidFill>
                <a:cs typeface="+mn-ea"/>
                <a:sym typeface="+mn-lt"/>
              </a:rPr>
              <a:t>Nhật</a:t>
            </a:r>
            <a:r>
              <a:rPr lang="en-US" altLang="zh-CN" dirty="0">
                <a:solidFill>
                  <a:schemeClr val="tx1">
                    <a:lumMod val="75000"/>
                    <a:lumOff val="25000"/>
                  </a:schemeClr>
                </a:solidFill>
                <a:cs typeface="+mn-ea"/>
                <a:sym typeface="+mn-lt"/>
              </a:rPr>
              <a:t> </a:t>
            </a:r>
            <a:r>
              <a:rPr lang="en-US" altLang="zh-CN" dirty="0" err="1">
                <a:solidFill>
                  <a:schemeClr val="tx1">
                    <a:lumMod val="75000"/>
                    <a:lumOff val="25000"/>
                  </a:schemeClr>
                </a:solidFill>
                <a:cs typeface="+mn-ea"/>
                <a:sym typeface="+mn-lt"/>
              </a:rPr>
              <a:t>Tiến</a:t>
            </a:r>
            <a:r>
              <a:rPr lang="en-US" altLang="zh-CN" dirty="0">
                <a:solidFill>
                  <a:schemeClr val="tx1">
                    <a:lumMod val="75000"/>
                    <a:lumOff val="25000"/>
                  </a:schemeClr>
                </a:solidFill>
                <a:cs typeface="+mn-ea"/>
                <a:sym typeface="+mn-lt"/>
              </a:rPr>
              <a:t>			19146273</a:t>
            </a:r>
          </a:p>
          <a:p>
            <a:pPr eaLnBrk="1" fontAlgn="auto" hangingPunct="1">
              <a:lnSpc>
                <a:spcPct val="120000"/>
              </a:lnSpc>
              <a:spcBef>
                <a:spcPts val="0"/>
              </a:spcBef>
              <a:spcAft>
                <a:spcPts val="0"/>
              </a:spcAft>
              <a:defRPr/>
            </a:pPr>
            <a:r>
              <a:rPr lang="en-US" altLang="zh-CN" dirty="0">
                <a:solidFill>
                  <a:schemeClr val="tx1">
                    <a:lumMod val="75000"/>
                    <a:lumOff val="25000"/>
                  </a:schemeClr>
                </a:solidFill>
                <a:cs typeface="+mn-ea"/>
                <a:sym typeface="+mn-lt"/>
              </a:rPr>
              <a:t>		</a:t>
            </a:r>
            <a:r>
              <a:rPr lang="en-US" altLang="zh-CN" dirty="0" err="1">
                <a:solidFill>
                  <a:schemeClr val="tx1">
                    <a:lumMod val="75000"/>
                    <a:lumOff val="25000"/>
                  </a:schemeClr>
                </a:solidFill>
                <a:cs typeface="+mn-ea"/>
                <a:sym typeface="+mn-lt"/>
              </a:rPr>
              <a:t>Hồ</a:t>
            </a:r>
            <a:r>
              <a:rPr lang="en-US" altLang="zh-CN" dirty="0">
                <a:solidFill>
                  <a:schemeClr val="tx1">
                    <a:lumMod val="75000"/>
                    <a:lumOff val="25000"/>
                  </a:schemeClr>
                </a:solidFill>
                <a:cs typeface="+mn-ea"/>
                <a:sym typeface="+mn-lt"/>
              </a:rPr>
              <a:t> </a:t>
            </a:r>
            <a:r>
              <a:rPr lang="en-US" altLang="zh-CN" dirty="0" err="1">
                <a:solidFill>
                  <a:schemeClr val="tx1">
                    <a:lumMod val="75000"/>
                    <a:lumOff val="25000"/>
                  </a:schemeClr>
                </a:solidFill>
                <a:cs typeface="+mn-ea"/>
                <a:sym typeface="+mn-lt"/>
              </a:rPr>
              <a:t>Bảo</a:t>
            </a:r>
            <a:r>
              <a:rPr lang="en-US" altLang="zh-CN" dirty="0">
                <a:solidFill>
                  <a:schemeClr val="tx1">
                    <a:lumMod val="75000"/>
                    <a:lumOff val="25000"/>
                  </a:schemeClr>
                </a:solidFill>
                <a:cs typeface="+mn-ea"/>
                <a:sym typeface="+mn-lt"/>
              </a:rPr>
              <a:t> </a:t>
            </a:r>
            <a:r>
              <a:rPr lang="en-US" altLang="zh-CN" dirty="0" err="1">
                <a:solidFill>
                  <a:schemeClr val="tx1">
                    <a:lumMod val="75000"/>
                    <a:lumOff val="25000"/>
                  </a:schemeClr>
                </a:solidFill>
                <a:cs typeface="+mn-ea"/>
                <a:sym typeface="+mn-lt"/>
              </a:rPr>
              <a:t>Trân</a:t>
            </a:r>
            <a:r>
              <a:rPr lang="en-US" altLang="zh-CN" dirty="0">
                <a:solidFill>
                  <a:schemeClr val="tx1">
                    <a:lumMod val="75000"/>
                    <a:lumOff val="25000"/>
                  </a:schemeClr>
                </a:solidFill>
                <a:cs typeface="+mn-ea"/>
                <a:sym typeface="+mn-lt"/>
              </a:rPr>
              <a:t>	</a:t>
            </a:r>
            <a:r>
              <a:rPr lang="en-US" altLang="zh-CN" b="1" dirty="0">
                <a:solidFill>
                  <a:schemeClr val="tx1">
                    <a:lumMod val="75000"/>
                    <a:lumOff val="25000"/>
                  </a:schemeClr>
                </a:solidFill>
                <a:cs typeface="+mn-ea"/>
                <a:sym typeface="+mn-lt"/>
              </a:rPr>
              <a:t>				</a:t>
            </a:r>
            <a:r>
              <a:rPr lang="en-US" altLang="zh-CN" dirty="0">
                <a:solidFill>
                  <a:schemeClr val="tx1">
                    <a:lumMod val="75000"/>
                    <a:lumOff val="25000"/>
                  </a:schemeClr>
                </a:solidFill>
                <a:cs typeface="+mn-ea"/>
                <a:sym typeface="+mn-lt"/>
              </a:rPr>
              <a:t>19146280</a:t>
            </a:r>
          </a:p>
          <a:p>
            <a:pPr eaLnBrk="1" fontAlgn="auto" hangingPunct="1">
              <a:lnSpc>
                <a:spcPct val="120000"/>
              </a:lnSpc>
              <a:spcBef>
                <a:spcPts val="0"/>
              </a:spcBef>
              <a:spcAft>
                <a:spcPts val="0"/>
              </a:spcAft>
              <a:defRPr/>
            </a:pPr>
            <a:r>
              <a:rPr lang="en-US" altLang="zh-CN" b="1" dirty="0" err="1">
                <a:solidFill>
                  <a:schemeClr val="tx1">
                    <a:lumMod val="75000"/>
                    <a:lumOff val="25000"/>
                  </a:schemeClr>
                </a:solidFill>
                <a:cs typeface="+mn-ea"/>
                <a:sym typeface="+mn-lt"/>
              </a:rPr>
              <a:t>Ngành</a:t>
            </a:r>
            <a:r>
              <a:rPr lang="en-US" altLang="zh-CN" b="1" dirty="0">
                <a:solidFill>
                  <a:schemeClr val="tx1">
                    <a:lumMod val="75000"/>
                    <a:lumOff val="25000"/>
                  </a:schemeClr>
                </a:solidFill>
                <a:cs typeface="+mn-ea"/>
                <a:sym typeface="+mn-lt"/>
              </a:rPr>
              <a:t> </a:t>
            </a:r>
            <a:r>
              <a:rPr lang="en-US" altLang="zh-CN" b="1" dirty="0" err="1">
                <a:solidFill>
                  <a:schemeClr val="tx1">
                    <a:lumMod val="75000"/>
                    <a:lumOff val="25000"/>
                  </a:schemeClr>
                </a:solidFill>
                <a:cs typeface="+mn-ea"/>
                <a:sym typeface="+mn-lt"/>
              </a:rPr>
              <a:t>học</a:t>
            </a:r>
            <a:r>
              <a:rPr lang="en-US" altLang="zh-CN" b="1" dirty="0">
                <a:solidFill>
                  <a:schemeClr val="tx1">
                    <a:lumMod val="75000"/>
                    <a:lumOff val="25000"/>
                  </a:schemeClr>
                </a:solidFill>
                <a:cs typeface="+mn-ea"/>
                <a:sym typeface="+mn-lt"/>
              </a:rPr>
              <a:t>: </a:t>
            </a:r>
            <a:r>
              <a:rPr lang="en-US" altLang="zh-CN" dirty="0" err="1">
                <a:solidFill>
                  <a:schemeClr val="tx1">
                    <a:lumMod val="75000"/>
                    <a:lumOff val="25000"/>
                  </a:schemeClr>
                </a:solidFill>
                <a:cs typeface="+mn-ea"/>
                <a:sym typeface="+mn-lt"/>
              </a:rPr>
              <a:t>Kỹ</a:t>
            </a:r>
            <a:r>
              <a:rPr lang="en-US" altLang="zh-CN" dirty="0">
                <a:solidFill>
                  <a:schemeClr val="tx1">
                    <a:lumMod val="75000"/>
                    <a:lumOff val="25000"/>
                  </a:schemeClr>
                </a:solidFill>
                <a:cs typeface="+mn-ea"/>
                <a:sym typeface="+mn-lt"/>
              </a:rPr>
              <a:t> </a:t>
            </a:r>
            <a:r>
              <a:rPr lang="en-US" altLang="zh-CN" dirty="0" err="1">
                <a:solidFill>
                  <a:schemeClr val="tx1">
                    <a:lumMod val="75000"/>
                    <a:lumOff val="25000"/>
                  </a:schemeClr>
                </a:solidFill>
                <a:cs typeface="+mn-ea"/>
                <a:sym typeface="+mn-lt"/>
              </a:rPr>
              <a:t>thuật</a:t>
            </a:r>
            <a:r>
              <a:rPr lang="en-US" altLang="zh-CN" dirty="0">
                <a:solidFill>
                  <a:schemeClr val="tx1">
                    <a:lumMod val="75000"/>
                    <a:lumOff val="25000"/>
                  </a:schemeClr>
                </a:solidFill>
                <a:cs typeface="+mn-ea"/>
                <a:sym typeface="+mn-lt"/>
              </a:rPr>
              <a:t> </a:t>
            </a:r>
            <a:r>
              <a:rPr lang="en-US" altLang="zh-CN" dirty="0" err="1">
                <a:solidFill>
                  <a:schemeClr val="tx1">
                    <a:lumMod val="75000"/>
                    <a:lumOff val="25000"/>
                  </a:schemeClr>
                </a:solidFill>
                <a:cs typeface="+mn-ea"/>
                <a:sym typeface="+mn-lt"/>
              </a:rPr>
              <a:t>Cơ</a:t>
            </a:r>
            <a:r>
              <a:rPr lang="en-US" altLang="zh-CN" dirty="0">
                <a:solidFill>
                  <a:schemeClr val="tx1">
                    <a:lumMod val="75000"/>
                    <a:lumOff val="25000"/>
                  </a:schemeClr>
                </a:solidFill>
                <a:cs typeface="+mn-ea"/>
                <a:sym typeface="+mn-lt"/>
              </a:rPr>
              <a:t> </a:t>
            </a:r>
            <a:r>
              <a:rPr lang="en-US" altLang="zh-CN" dirty="0" err="1">
                <a:solidFill>
                  <a:schemeClr val="tx1">
                    <a:lumMod val="75000"/>
                    <a:lumOff val="25000"/>
                  </a:schemeClr>
                </a:solidFill>
                <a:cs typeface="+mn-ea"/>
                <a:sym typeface="+mn-lt"/>
              </a:rPr>
              <a:t>Điện</a:t>
            </a:r>
            <a:r>
              <a:rPr lang="en-US" altLang="zh-CN" dirty="0">
                <a:solidFill>
                  <a:schemeClr val="tx1">
                    <a:lumMod val="75000"/>
                    <a:lumOff val="25000"/>
                  </a:schemeClr>
                </a:solidFill>
                <a:cs typeface="+mn-ea"/>
                <a:sym typeface="+mn-lt"/>
              </a:rPr>
              <a:t> </a:t>
            </a:r>
            <a:r>
              <a:rPr lang="en-US" altLang="zh-CN" dirty="0" err="1">
                <a:solidFill>
                  <a:schemeClr val="tx1">
                    <a:lumMod val="75000"/>
                    <a:lumOff val="25000"/>
                  </a:schemeClr>
                </a:solidFill>
                <a:cs typeface="+mn-ea"/>
                <a:sym typeface="+mn-lt"/>
              </a:rPr>
              <a:t>tử</a:t>
            </a:r>
            <a:endParaRPr lang="en-US" altLang="zh-CN" dirty="0">
              <a:solidFill>
                <a:schemeClr val="tx1">
                  <a:lumMod val="75000"/>
                  <a:lumOff val="25000"/>
                </a:schemeClr>
              </a:solidFill>
              <a:cs typeface="+mn-ea"/>
              <a:sym typeface="+mn-lt"/>
            </a:endParaRPr>
          </a:p>
          <a:p>
            <a:pPr eaLnBrk="1" fontAlgn="auto" hangingPunct="1">
              <a:lnSpc>
                <a:spcPct val="120000"/>
              </a:lnSpc>
              <a:spcBef>
                <a:spcPts val="0"/>
              </a:spcBef>
              <a:spcAft>
                <a:spcPts val="0"/>
              </a:spcAft>
              <a:defRPr/>
            </a:pPr>
            <a:r>
              <a:rPr lang="en-US" altLang="zh-CN" b="1" dirty="0" err="1">
                <a:solidFill>
                  <a:schemeClr val="tx1">
                    <a:lumMod val="75000"/>
                    <a:lumOff val="25000"/>
                  </a:schemeClr>
                </a:solidFill>
                <a:cs typeface="+mn-ea"/>
                <a:sym typeface="+mn-lt"/>
              </a:rPr>
              <a:t>Lớp</a:t>
            </a:r>
            <a:r>
              <a:rPr lang="en-US" altLang="zh-CN" b="1" dirty="0">
                <a:solidFill>
                  <a:schemeClr val="tx1">
                    <a:lumMod val="75000"/>
                    <a:lumOff val="25000"/>
                  </a:schemeClr>
                </a:solidFill>
                <a:cs typeface="+mn-ea"/>
                <a:sym typeface="+mn-lt"/>
              </a:rPr>
              <a:t>: 19146CL2B</a:t>
            </a:r>
          </a:p>
          <a:p>
            <a:pPr eaLnBrk="1" fontAlgn="auto" hangingPunct="1">
              <a:lnSpc>
                <a:spcPct val="120000"/>
              </a:lnSpc>
              <a:spcBef>
                <a:spcPts val="0"/>
              </a:spcBef>
              <a:spcAft>
                <a:spcPts val="0"/>
              </a:spcAft>
              <a:defRPr/>
            </a:pPr>
            <a:r>
              <a:rPr lang="en-US" altLang="zh-CN" b="1" dirty="0" err="1">
                <a:solidFill>
                  <a:schemeClr val="tx1">
                    <a:lumMod val="75000"/>
                    <a:lumOff val="25000"/>
                  </a:schemeClr>
                </a:solidFill>
                <a:cs typeface="+mn-ea"/>
                <a:sym typeface="+mn-lt"/>
              </a:rPr>
              <a:t>Niên</a:t>
            </a:r>
            <a:r>
              <a:rPr lang="en-US" altLang="zh-CN" b="1" dirty="0">
                <a:solidFill>
                  <a:schemeClr val="tx1">
                    <a:lumMod val="75000"/>
                    <a:lumOff val="25000"/>
                  </a:schemeClr>
                </a:solidFill>
                <a:cs typeface="+mn-ea"/>
                <a:sym typeface="+mn-lt"/>
              </a:rPr>
              <a:t> </a:t>
            </a:r>
            <a:r>
              <a:rPr lang="en-US" altLang="zh-CN" b="1" dirty="0" err="1">
                <a:solidFill>
                  <a:schemeClr val="tx1">
                    <a:lumMod val="75000"/>
                    <a:lumOff val="25000"/>
                  </a:schemeClr>
                </a:solidFill>
                <a:cs typeface="+mn-ea"/>
                <a:sym typeface="+mn-lt"/>
              </a:rPr>
              <a:t>khóa</a:t>
            </a:r>
            <a:r>
              <a:rPr lang="en-US" altLang="zh-CN" b="1" dirty="0">
                <a:solidFill>
                  <a:schemeClr val="tx1">
                    <a:lumMod val="75000"/>
                    <a:lumOff val="25000"/>
                  </a:schemeClr>
                </a:solidFill>
                <a:cs typeface="+mn-ea"/>
                <a:sym typeface="+mn-lt"/>
              </a:rPr>
              <a:t>: </a:t>
            </a:r>
            <a:r>
              <a:rPr lang="en-US" altLang="zh-CN" dirty="0">
                <a:solidFill>
                  <a:schemeClr val="tx1">
                    <a:lumMod val="75000"/>
                    <a:lumOff val="25000"/>
                  </a:schemeClr>
                </a:solidFill>
                <a:cs typeface="+mn-ea"/>
                <a:sym typeface="+mn-lt"/>
              </a:rPr>
              <a:t>2019 – 2023		</a:t>
            </a:r>
          </a:p>
        </p:txBody>
      </p:sp>
      <p:sp>
        <p:nvSpPr>
          <p:cNvPr id="65" name="文本框 64"/>
          <p:cNvSpPr txBox="1"/>
          <p:nvPr/>
        </p:nvSpPr>
        <p:spPr>
          <a:xfrm>
            <a:off x="2077674" y="1536512"/>
            <a:ext cx="5290270" cy="646331"/>
          </a:xfrm>
          <a:prstGeom prst="rect">
            <a:avLst/>
          </a:prstGeom>
          <a:noFill/>
        </p:spPr>
        <p:txBody>
          <a:bodyPr wrap="square">
            <a:spAutoFit/>
          </a:bodyPr>
          <a:lstStyle/>
          <a:p>
            <a:pPr algn="ctr" eaLnBrk="1" fontAlgn="auto" hangingPunct="1">
              <a:spcBef>
                <a:spcPts val="0"/>
              </a:spcBef>
              <a:spcAft>
                <a:spcPts val="0"/>
              </a:spcAft>
              <a:defRPr/>
            </a:pPr>
            <a:r>
              <a:rPr lang="en-US" altLang="zh-CN" sz="3600" b="1" spc="300" dirty="0">
                <a:solidFill>
                  <a:srgbClr val="F5C700"/>
                </a:solidFill>
                <a:cs typeface="+mn-ea"/>
                <a:sym typeface="+mn-lt"/>
              </a:rPr>
              <a:t>ĐỒ ÁN CƠ ĐIỆN TỬ</a:t>
            </a:r>
            <a:endParaRPr lang="zh-CN" altLang="en-US" sz="3600" b="1" spc="300" dirty="0">
              <a:solidFill>
                <a:srgbClr val="F5C700"/>
              </a:solidFill>
              <a:cs typeface="+mn-ea"/>
              <a:sym typeface="+mn-lt"/>
            </a:endParaRPr>
          </a:p>
        </p:txBody>
      </p:sp>
      <p:sp>
        <p:nvSpPr>
          <p:cNvPr id="66" name="矩形 65"/>
          <p:cNvSpPr/>
          <p:nvPr/>
        </p:nvSpPr>
        <p:spPr>
          <a:xfrm>
            <a:off x="0" y="6408368"/>
            <a:ext cx="1309544" cy="449632"/>
          </a:xfrm>
          <a:prstGeom prst="rect">
            <a:avLst/>
          </a:prstGeom>
          <a:solidFill>
            <a:srgbClr val="F5C7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bg1"/>
                </a:solidFill>
                <a:cs typeface="+mn-ea"/>
                <a:sym typeface="+mn-lt"/>
              </a:rPr>
              <a:t>2022.12.30</a:t>
            </a:r>
            <a:endParaRPr lang="zh-CN" altLang="en-US" sz="1600" dirty="0">
              <a:solidFill>
                <a:schemeClr val="bg1"/>
              </a:solidFill>
              <a:cs typeface="+mn-ea"/>
              <a:sym typeface="+mn-lt"/>
            </a:endParaRPr>
          </a:p>
        </p:txBody>
      </p:sp>
      <p:pic>
        <p:nvPicPr>
          <p:cNvPr id="1026" name="Picture 2" descr="HCM] Trường Đại Học Sư Phạm Kỹ Thuật TP.HCM Tuyển Dụng 53 Viên Chức (Chuyên  Viên &amp; GIảng Viên) 2018 - YBOX">
            <a:extLst>
              <a:ext uri="{FF2B5EF4-FFF2-40B4-BE49-F238E27FC236}">
                <a16:creationId xmlns:a16="http://schemas.microsoft.com/office/drawing/2014/main" id="{9A6E70FA-5EB5-67ED-471C-CCE75AA9E55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195" t="31564" r="6405" b="30037"/>
          <a:stretch/>
        </p:blipFill>
        <p:spPr bwMode="auto">
          <a:xfrm>
            <a:off x="714367" y="81280"/>
            <a:ext cx="5760720" cy="1463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834220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p:cTn id="12" dur="500" fill="hold"/>
                                        <p:tgtEl>
                                          <p:spTgt spid="6"/>
                                        </p:tgtEl>
                                        <p:attrNameLst>
                                          <p:attrName>ppt_w</p:attrName>
                                        </p:attrNameLst>
                                      </p:cBhvr>
                                      <p:tavLst>
                                        <p:tav tm="0">
                                          <p:val>
                                            <p:fltVal val="0"/>
                                          </p:val>
                                        </p:tav>
                                        <p:tav tm="100000">
                                          <p:val>
                                            <p:strVal val="#ppt_w"/>
                                          </p:val>
                                        </p:tav>
                                      </p:tavLst>
                                    </p:anim>
                                    <p:anim calcmode="lin" valueType="num">
                                      <p:cBhvr>
                                        <p:cTn id="13" dur="500" fill="hold"/>
                                        <p:tgtEl>
                                          <p:spTgt spid="6"/>
                                        </p:tgtEl>
                                        <p:attrNameLst>
                                          <p:attrName>ppt_h</p:attrName>
                                        </p:attrNameLst>
                                      </p:cBhvr>
                                      <p:tavLst>
                                        <p:tav tm="0">
                                          <p:val>
                                            <p:fltVal val="0"/>
                                          </p:val>
                                        </p:tav>
                                        <p:tav tm="100000">
                                          <p:val>
                                            <p:strVal val="#ppt_h"/>
                                          </p:val>
                                        </p:tav>
                                      </p:tavLst>
                                    </p:anim>
                                    <p:animEffect transition="in" filter="fade">
                                      <p:cBhvr>
                                        <p:cTn id="14" dur="500"/>
                                        <p:tgtEl>
                                          <p:spTgt spid="6"/>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p:cTn id="17" dur="500" fill="hold"/>
                                        <p:tgtEl>
                                          <p:spTgt spid="7"/>
                                        </p:tgtEl>
                                        <p:attrNameLst>
                                          <p:attrName>ppt_w</p:attrName>
                                        </p:attrNameLst>
                                      </p:cBhvr>
                                      <p:tavLst>
                                        <p:tav tm="0">
                                          <p:val>
                                            <p:fltVal val="0"/>
                                          </p:val>
                                        </p:tav>
                                        <p:tav tm="100000">
                                          <p:val>
                                            <p:strVal val="#ppt_w"/>
                                          </p:val>
                                        </p:tav>
                                      </p:tavLst>
                                    </p:anim>
                                    <p:anim calcmode="lin" valueType="num">
                                      <p:cBhvr>
                                        <p:cTn id="18" dur="500" fill="hold"/>
                                        <p:tgtEl>
                                          <p:spTgt spid="7"/>
                                        </p:tgtEl>
                                        <p:attrNameLst>
                                          <p:attrName>ppt_h</p:attrName>
                                        </p:attrNameLst>
                                      </p:cBhvr>
                                      <p:tavLst>
                                        <p:tav tm="0">
                                          <p:val>
                                            <p:fltVal val="0"/>
                                          </p:val>
                                        </p:tav>
                                        <p:tav tm="100000">
                                          <p:val>
                                            <p:strVal val="#ppt_h"/>
                                          </p:val>
                                        </p:tav>
                                      </p:tavLst>
                                    </p:anim>
                                    <p:animEffect transition="in" filter="fade">
                                      <p:cBhvr>
                                        <p:cTn id="19" dur="500"/>
                                        <p:tgtEl>
                                          <p:spTgt spid="7"/>
                                        </p:tgtEl>
                                      </p:cBhvr>
                                    </p:animEffect>
                                  </p:childTnLst>
                                </p:cTn>
                              </p:par>
                            </p:childTnLst>
                          </p:cTn>
                        </p:par>
                      </p:childTnLst>
                    </p:cTn>
                  </p:par>
                  <p:par>
                    <p:cTn id="20" fill="hold">
                      <p:stCondLst>
                        <p:cond delay="indefinite"/>
                      </p:stCondLst>
                      <p:childTnLst>
                        <p:par>
                          <p:cTn id="21" fill="hold">
                            <p:stCondLst>
                              <p:cond delay="0"/>
                            </p:stCondLst>
                            <p:childTnLst>
                              <p:par>
                                <p:cTn id="22" presetID="53" presetClass="entr" presetSubtype="16" fill="hold" grpId="0" nodeType="clickEffect">
                                  <p:stCondLst>
                                    <p:cond delay="0"/>
                                  </p:stCondLst>
                                  <p:iterate type="lt">
                                    <p:tmPct val="10000"/>
                                  </p:iterate>
                                  <p:childTnLst>
                                    <p:set>
                                      <p:cBhvr>
                                        <p:cTn id="23" dur="1" fill="hold">
                                          <p:stCondLst>
                                            <p:cond delay="0"/>
                                          </p:stCondLst>
                                        </p:cTn>
                                        <p:tgtEl>
                                          <p:spTgt spid="65"/>
                                        </p:tgtEl>
                                        <p:attrNameLst>
                                          <p:attrName>style.visibility</p:attrName>
                                        </p:attrNameLst>
                                      </p:cBhvr>
                                      <p:to>
                                        <p:strVal val="visible"/>
                                      </p:to>
                                    </p:set>
                                    <p:anim calcmode="lin" valueType="num">
                                      <p:cBhvr>
                                        <p:cTn id="24" dur="500" fill="hold"/>
                                        <p:tgtEl>
                                          <p:spTgt spid="65"/>
                                        </p:tgtEl>
                                        <p:attrNameLst>
                                          <p:attrName>ppt_w</p:attrName>
                                        </p:attrNameLst>
                                      </p:cBhvr>
                                      <p:tavLst>
                                        <p:tav tm="0">
                                          <p:val>
                                            <p:fltVal val="0"/>
                                          </p:val>
                                        </p:tav>
                                        <p:tav tm="100000">
                                          <p:val>
                                            <p:strVal val="#ppt_w"/>
                                          </p:val>
                                        </p:tav>
                                      </p:tavLst>
                                    </p:anim>
                                    <p:anim calcmode="lin" valueType="num">
                                      <p:cBhvr>
                                        <p:cTn id="25" dur="500" fill="hold"/>
                                        <p:tgtEl>
                                          <p:spTgt spid="65"/>
                                        </p:tgtEl>
                                        <p:attrNameLst>
                                          <p:attrName>ppt_h</p:attrName>
                                        </p:attrNameLst>
                                      </p:cBhvr>
                                      <p:tavLst>
                                        <p:tav tm="0">
                                          <p:val>
                                            <p:fltVal val="0"/>
                                          </p:val>
                                        </p:tav>
                                        <p:tav tm="100000">
                                          <p:val>
                                            <p:strVal val="#ppt_h"/>
                                          </p:val>
                                        </p:tav>
                                      </p:tavLst>
                                    </p:anim>
                                    <p:animEffect transition="in" filter="fade">
                                      <p:cBhvr>
                                        <p:cTn id="26" dur="500"/>
                                        <p:tgtEl>
                                          <p:spTgt spid="65"/>
                                        </p:tgtEl>
                                      </p:cBhvr>
                                    </p:animEffect>
                                  </p:childTnLst>
                                </p:cTn>
                              </p:par>
                            </p:childTnLst>
                          </p:cTn>
                        </p:par>
                      </p:childTnLst>
                    </p:cTn>
                  </p:par>
                  <p:par>
                    <p:cTn id="27" fill="hold">
                      <p:stCondLst>
                        <p:cond delay="indefinite"/>
                      </p:stCondLst>
                      <p:childTnLst>
                        <p:par>
                          <p:cTn id="28" fill="hold">
                            <p:stCondLst>
                              <p:cond delay="0"/>
                            </p:stCondLst>
                            <p:childTnLst>
                              <p:par>
                                <p:cTn id="29" presetID="53" presetClass="entr" presetSubtype="16" fill="hold" grpId="0" nodeType="clickEffect">
                                  <p:stCondLst>
                                    <p:cond delay="0"/>
                                  </p:stCondLst>
                                  <p:iterate type="lt">
                                    <p:tmPct val="10000"/>
                                  </p:iterate>
                                  <p:childTnLst>
                                    <p:set>
                                      <p:cBhvr>
                                        <p:cTn id="30" dur="1" fill="hold">
                                          <p:stCondLst>
                                            <p:cond delay="0"/>
                                          </p:stCondLst>
                                        </p:cTn>
                                        <p:tgtEl>
                                          <p:spTgt spid="63"/>
                                        </p:tgtEl>
                                        <p:attrNameLst>
                                          <p:attrName>style.visibility</p:attrName>
                                        </p:attrNameLst>
                                      </p:cBhvr>
                                      <p:to>
                                        <p:strVal val="visible"/>
                                      </p:to>
                                    </p:set>
                                    <p:anim calcmode="lin" valueType="num">
                                      <p:cBhvr>
                                        <p:cTn id="31" dur="500" fill="hold"/>
                                        <p:tgtEl>
                                          <p:spTgt spid="63"/>
                                        </p:tgtEl>
                                        <p:attrNameLst>
                                          <p:attrName>ppt_w</p:attrName>
                                        </p:attrNameLst>
                                      </p:cBhvr>
                                      <p:tavLst>
                                        <p:tav tm="0">
                                          <p:val>
                                            <p:fltVal val="0"/>
                                          </p:val>
                                        </p:tav>
                                        <p:tav tm="100000">
                                          <p:val>
                                            <p:strVal val="#ppt_w"/>
                                          </p:val>
                                        </p:tav>
                                      </p:tavLst>
                                    </p:anim>
                                    <p:anim calcmode="lin" valueType="num">
                                      <p:cBhvr>
                                        <p:cTn id="32" dur="500" fill="hold"/>
                                        <p:tgtEl>
                                          <p:spTgt spid="63"/>
                                        </p:tgtEl>
                                        <p:attrNameLst>
                                          <p:attrName>ppt_h</p:attrName>
                                        </p:attrNameLst>
                                      </p:cBhvr>
                                      <p:tavLst>
                                        <p:tav tm="0">
                                          <p:val>
                                            <p:fltVal val="0"/>
                                          </p:val>
                                        </p:tav>
                                        <p:tav tm="100000">
                                          <p:val>
                                            <p:strVal val="#ppt_h"/>
                                          </p:val>
                                        </p:tav>
                                      </p:tavLst>
                                    </p:anim>
                                    <p:animEffect transition="in" filter="fade">
                                      <p:cBhvr>
                                        <p:cTn id="33" dur="500"/>
                                        <p:tgtEl>
                                          <p:spTgt spid="63"/>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4" fill="hold" nodeType="clickEffect">
                                  <p:stCondLst>
                                    <p:cond delay="0"/>
                                  </p:stCondLst>
                                  <p:childTnLst>
                                    <p:set>
                                      <p:cBhvr>
                                        <p:cTn id="37" dur="1" fill="hold">
                                          <p:stCondLst>
                                            <p:cond delay="0"/>
                                          </p:stCondLst>
                                        </p:cTn>
                                        <p:tgtEl>
                                          <p:spTgt spid="64"/>
                                        </p:tgtEl>
                                        <p:attrNameLst>
                                          <p:attrName>style.visibility</p:attrName>
                                        </p:attrNameLst>
                                      </p:cBhvr>
                                      <p:to>
                                        <p:strVal val="visible"/>
                                      </p:to>
                                    </p:set>
                                    <p:animEffect transition="in" filter="wipe(down)">
                                      <p:cBhvr>
                                        <p:cTn id="38" dur="500"/>
                                        <p:tgtEl>
                                          <p:spTgt spid="64"/>
                                        </p:tgtEl>
                                      </p:cBhvr>
                                    </p:animEffect>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grpId="0" nodeType="clickEffect">
                                  <p:stCondLst>
                                    <p:cond delay="0"/>
                                  </p:stCondLst>
                                  <p:childTnLst>
                                    <p:set>
                                      <p:cBhvr>
                                        <p:cTn id="42" dur="1" fill="hold">
                                          <p:stCondLst>
                                            <p:cond delay="0"/>
                                          </p:stCondLst>
                                        </p:cTn>
                                        <p:tgtEl>
                                          <p:spTgt spid="66"/>
                                        </p:tgtEl>
                                        <p:attrNameLst>
                                          <p:attrName>style.visibility</p:attrName>
                                        </p:attrNameLst>
                                      </p:cBhvr>
                                      <p:to>
                                        <p:strVal val="visible"/>
                                      </p:to>
                                    </p:set>
                                    <p:animEffect transition="in" filter="fade">
                                      <p:cBhvr>
                                        <p:cTn id="43" dur="750"/>
                                        <p:tgtEl>
                                          <p:spTgt spid="66"/>
                                        </p:tgtEl>
                                      </p:cBhvr>
                                    </p:animEffect>
                                    <p:anim calcmode="lin" valueType="num">
                                      <p:cBhvr>
                                        <p:cTn id="44" dur="750" fill="hold"/>
                                        <p:tgtEl>
                                          <p:spTgt spid="66"/>
                                        </p:tgtEl>
                                        <p:attrNameLst>
                                          <p:attrName>ppt_x</p:attrName>
                                        </p:attrNameLst>
                                      </p:cBhvr>
                                      <p:tavLst>
                                        <p:tav tm="0">
                                          <p:val>
                                            <p:strVal val="#ppt_x"/>
                                          </p:val>
                                        </p:tav>
                                        <p:tav tm="100000">
                                          <p:val>
                                            <p:strVal val="#ppt_x"/>
                                          </p:val>
                                        </p:tav>
                                      </p:tavLst>
                                    </p:anim>
                                    <p:anim calcmode="lin" valueType="num">
                                      <p:cBhvr>
                                        <p:cTn id="45" dur="750" fill="hold"/>
                                        <p:tgtEl>
                                          <p:spTgt spid="6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63" grpId="0"/>
      <p:bldP spid="65" grpId="0"/>
      <p:bldP spid="66"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 name="Đường nối Thẳng 17">
            <a:extLst>
              <a:ext uri="{FF2B5EF4-FFF2-40B4-BE49-F238E27FC236}">
                <a16:creationId xmlns:a16="http://schemas.microsoft.com/office/drawing/2014/main" id="{D92C9409-E1ED-CF35-D558-BC4697BBED6C}"/>
              </a:ext>
            </a:extLst>
          </p:cNvPr>
          <p:cNvCxnSpPr/>
          <p:nvPr/>
        </p:nvCxnSpPr>
        <p:spPr>
          <a:xfrm>
            <a:off x="0" y="751114"/>
            <a:ext cx="12192000" cy="0"/>
          </a:xfrm>
          <a:prstGeom prst="line">
            <a:avLst/>
          </a:prstGeom>
          <a:ln w="19050">
            <a:solidFill>
              <a:schemeClr val="tx2">
                <a:lumMod val="75000"/>
              </a:schemeClr>
            </a:solidFill>
          </a:ln>
        </p:spPr>
        <p:style>
          <a:lnRef idx="3">
            <a:schemeClr val="accent1"/>
          </a:lnRef>
          <a:fillRef idx="0">
            <a:schemeClr val="accent1"/>
          </a:fillRef>
          <a:effectRef idx="2">
            <a:schemeClr val="accent1"/>
          </a:effectRef>
          <a:fontRef idx="minor">
            <a:schemeClr val="tx1"/>
          </a:fontRef>
        </p:style>
      </p:cxnSp>
      <p:sp>
        <p:nvSpPr>
          <p:cNvPr id="20" name="Mũi tên: Hình V 19">
            <a:extLst>
              <a:ext uri="{FF2B5EF4-FFF2-40B4-BE49-F238E27FC236}">
                <a16:creationId xmlns:a16="http://schemas.microsoft.com/office/drawing/2014/main" id="{E0E126CC-74D0-9414-396F-ADD935DAB5CF}"/>
              </a:ext>
            </a:extLst>
          </p:cNvPr>
          <p:cNvSpPr/>
          <p:nvPr/>
        </p:nvSpPr>
        <p:spPr>
          <a:xfrm>
            <a:off x="97971" y="244929"/>
            <a:ext cx="391886" cy="375557"/>
          </a:xfrm>
          <a:prstGeom prst="chevron">
            <a:avLst/>
          </a:prstGeom>
          <a:solidFill>
            <a:srgbClr val="1D4251"/>
          </a:solidFill>
          <a:ln>
            <a:solidFill>
              <a:srgbClr val="1D425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1" name="矩形 4">
            <a:extLst>
              <a:ext uri="{FF2B5EF4-FFF2-40B4-BE49-F238E27FC236}">
                <a16:creationId xmlns:a16="http://schemas.microsoft.com/office/drawing/2014/main" id="{99852DED-C312-E7B7-D6F3-CFB4B84255B4}"/>
              </a:ext>
            </a:extLst>
          </p:cNvPr>
          <p:cNvSpPr/>
          <p:nvPr/>
        </p:nvSpPr>
        <p:spPr>
          <a:xfrm>
            <a:off x="489857" y="140319"/>
            <a:ext cx="6253843" cy="584775"/>
          </a:xfrm>
          <a:prstGeom prst="rect">
            <a:avLst/>
          </a:prstGeom>
        </p:spPr>
        <p:txBody>
          <a:bodyPr wrap="square">
            <a:spAutoFit/>
          </a:bodyPr>
          <a:lstStyle/>
          <a:p>
            <a:pPr algn="ctr"/>
            <a:r>
              <a:rPr lang="en-US" altLang="zh-CN" sz="3200" b="1" dirty="0">
                <a:solidFill>
                  <a:srgbClr val="1D4251"/>
                </a:solidFill>
                <a:cs typeface="+mn-ea"/>
                <a:sym typeface="+mn-lt"/>
              </a:rPr>
              <a:t>CHỌN LINH KIỆN PHẦN CỨNG</a:t>
            </a:r>
            <a:endParaRPr lang="zh-CN" altLang="en-US" sz="3200" b="1" dirty="0">
              <a:solidFill>
                <a:schemeClr val="bg1"/>
              </a:solidFill>
              <a:cs typeface="+mn-ea"/>
              <a:sym typeface="+mn-lt"/>
            </a:endParaRPr>
          </a:p>
        </p:txBody>
      </p:sp>
      <p:sp>
        <p:nvSpPr>
          <p:cNvPr id="14" name="矩形 3">
            <a:extLst>
              <a:ext uri="{FF2B5EF4-FFF2-40B4-BE49-F238E27FC236}">
                <a16:creationId xmlns:a16="http://schemas.microsoft.com/office/drawing/2014/main" id="{04E3F4A2-1D2F-7955-CE52-A2D4F3453580}"/>
              </a:ext>
            </a:extLst>
          </p:cNvPr>
          <p:cNvSpPr/>
          <p:nvPr/>
        </p:nvSpPr>
        <p:spPr>
          <a:xfrm>
            <a:off x="1949269" y="3198167"/>
            <a:ext cx="3433953" cy="461665"/>
          </a:xfrm>
          <a:prstGeom prst="rect">
            <a:avLst/>
          </a:prstGeom>
        </p:spPr>
        <p:txBody>
          <a:bodyPr wrap="none">
            <a:spAutoFit/>
          </a:bodyPr>
          <a:lstStyle/>
          <a:p>
            <a:pPr algn="ctr"/>
            <a:r>
              <a:rPr lang="en-US" altLang="zh-CN" sz="2400" b="1" dirty="0">
                <a:solidFill>
                  <a:srgbClr val="1D4251"/>
                </a:solidFill>
                <a:cs typeface="+mn-ea"/>
                <a:sym typeface="+mn-lt"/>
              </a:rPr>
              <a:t>RASPBERRY PI ZERO</a:t>
            </a:r>
            <a:endParaRPr lang="zh-CN" altLang="en-US" sz="2400" b="1" dirty="0">
              <a:solidFill>
                <a:srgbClr val="1D4251"/>
              </a:solidFill>
              <a:cs typeface="+mn-ea"/>
              <a:sym typeface="+mn-lt"/>
            </a:endParaRPr>
          </a:p>
        </p:txBody>
      </p:sp>
      <p:cxnSp>
        <p:nvCxnSpPr>
          <p:cNvPr id="16" name="直接连接符 5">
            <a:extLst>
              <a:ext uri="{FF2B5EF4-FFF2-40B4-BE49-F238E27FC236}">
                <a16:creationId xmlns:a16="http://schemas.microsoft.com/office/drawing/2014/main" id="{A5F35CE6-339F-3611-2D12-79AA01EBA260}"/>
              </a:ext>
            </a:extLst>
          </p:cNvPr>
          <p:cNvCxnSpPr>
            <a:cxnSpLocks/>
            <a:endCxn id="14" idx="2"/>
          </p:cNvCxnSpPr>
          <p:nvPr/>
        </p:nvCxnSpPr>
        <p:spPr>
          <a:xfrm>
            <a:off x="2104260" y="3659832"/>
            <a:ext cx="1561986" cy="0"/>
          </a:xfrm>
          <a:prstGeom prst="line">
            <a:avLst/>
          </a:prstGeom>
          <a:ln w="12700">
            <a:solidFill>
              <a:srgbClr val="00377A"/>
            </a:solidFill>
          </a:ln>
        </p:spPr>
        <p:style>
          <a:lnRef idx="1">
            <a:schemeClr val="accent1"/>
          </a:lnRef>
          <a:fillRef idx="0">
            <a:schemeClr val="accent1"/>
          </a:fillRef>
          <a:effectRef idx="0">
            <a:schemeClr val="accent1"/>
          </a:effectRef>
          <a:fontRef idx="minor">
            <a:schemeClr val="tx1"/>
          </a:fontRef>
        </p:style>
      </p:cxnSp>
      <p:sp>
        <p:nvSpPr>
          <p:cNvPr id="17" name="矩形 6">
            <a:extLst>
              <a:ext uri="{FF2B5EF4-FFF2-40B4-BE49-F238E27FC236}">
                <a16:creationId xmlns:a16="http://schemas.microsoft.com/office/drawing/2014/main" id="{894FD596-74B6-61EB-72DD-BDC7A1418623}"/>
              </a:ext>
            </a:extLst>
          </p:cNvPr>
          <p:cNvSpPr/>
          <p:nvPr/>
        </p:nvSpPr>
        <p:spPr>
          <a:xfrm>
            <a:off x="6650825" y="3177000"/>
            <a:ext cx="4971234" cy="461665"/>
          </a:xfrm>
          <a:prstGeom prst="rect">
            <a:avLst/>
          </a:prstGeom>
        </p:spPr>
        <p:txBody>
          <a:bodyPr wrap="none">
            <a:spAutoFit/>
          </a:bodyPr>
          <a:lstStyle/>
          <a:p>
            <a:pPr algn="ctr"/>
            <a:r>
              <a:rPr lang="en-US" altLang="zh-CN" sz="2400" b="1" dirty="0">
                <a:solidFill>
                  <a:srgbClr val="F5C700"/>
                </a:solidFill>
                <a:cs typeface="+mn-ea"/>
                <a:sym typeface="+mn-lt"/>
              </a:rPr>
              <a:t>MODULE ĐỊNH VỊ GPS NEO-M8N</a:t>
            </a:r>
            <a:endParaRPr lang="zh-CN" altLang="en-US" sz="2400" b="1" dirty="0">
              <a:solidFill>
                <a:srgbClr val="F5C700"/>
              </a:solidFill>
              <a:cs typeface="+mn-ea"/>
              <a:sym typeface="+mn-lt"/>
            </a:endParaRPr>
          </a:p>
        </p:txBody>
      </p:sp>
      <p:cxnSp>
        <p:nvCxnSpPr>
          <p:cNvPr id="22" name="直接连接符 8">
            <a:extLst>
              <a:ext uri="{FF2B5EF4-FFF2-40B4-BE49-F238E27FC236}">
                <a16:creationId xmlns:a16="http://schemas.microsoft.com/office/drawing/2014/main" id="{F041E8E8-F70C-D271-C889-934D2DE24B66}"/>
              </a:ext>
            </a:extLst>
          </p:cNvPr>
          <p:cNvCxnSpPr>
            <a:cxnSpLocks/>
          </p:cNvCxnSpPr>
          <p:nvPr/>
        </p:nvCxnSpPr>
        <p:spPr>
          <a:xfrm>
            <a:off x="6769654" y="3638665"/>
            <a:ext cx="2165333" cy="0"/>
          </a:xfrm>
          <a:prstGeom prst="line">
            <a:avLst/>
          </a:prstGeom>
          <a:ln w="12700">
            <a:solidFill>
              <a:srgbClr val="00377A"/>
            </a:solidFill>
          </a:ln>
        </p:spPr>
        <p:style>
          <a:lnRef idx="1">
            <a:schemeClr val="accent1"/>
          </a:lnRef>
          <a:fillRef idx="0">
            <a:schemeClr val="accent1"/>
          </a:fillRef>
          <a:effectRef idx="0">
            <a:schemeClr val="accent1"/>
          </a:effectRef>
          <a:fontRef idx="minor">
            <a:schemeClr val="tx1"/>
          </a:fontRef>
        </p:style>
      </p:cxnSp>
      <p:pic>
        <p:nvPicPr>
          <p:cNvPr id="25" name="Hình ảnh 24" descr="Ảnh có chứa thiết bị điện tử, mạch&#10;&#10;Mô tả được tạo tự động">
            <a:extLst>
              <a:ext uri="{FF2B5EF4-FFF2-40B4-BE49-F238E27FC236}">
                <a16:creationId xmlns:a16="http://schemas.microsoft.com/office/drawing/2014/main" id="{316EAA19-4F8C-27DD-D764-9E03B38B8BC5}"/>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24761" b="22474"/>
          <a:stretch/>
        </p:blipFill>
        <p:spPr bwMode="auto">
          <a:xfrm rot="10800000" flipV="1">
            <a:off x="2054796" y="1067029"/>
            <a:ext cx="3123964" cy="1929482"/>
          </a:xfrm>
          <a:prstGeom prst="rect">
            <a:avLst/>
          </a:prstGeom>
          <a:noFill/>
          <a:ln>
            <a:noFill/>
          </a:ln>
          <a:extLst>
            <a:ext uri="{53640926-AAD7-44D8-BBD7-CCE9431645EC}">
              <a14:shadowObscured xmlns:a14="http://schemas.microsoft.com/office/drawing/2010/main"/>
            </a:ext>
          </a:extLst>
        </p:spPr>
      </p:pic>
      <p:pic>
        <p:nvPicPr>
          <p:cNvPr id="27" name="Hình ảnh 26" descr="Module định vị GPS U-Blox NEO-M8N-0-10">
            <a:extLst>
              <a:ext uri="{FF2B5EF4-FFF2-40B4-BE49-F238E27FC236}">
                <a16:creationId xmlns:a16="http://schemas.microsoft.com/office/drawing/2014/main" id="{03CBBA99-6301-137D-D783-DBEFF3DC620A}"/>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428" t="15174" r="2418" b="15475"/>
          <a:stretch/>
        </p:blipFill>
        <p:spPr bwMode="auto">
          <a:xfrm rot="10800000" flipV="1">
            <a:off x="7852321" y="1055640"/>
            <a:ext cx="2759924" cy="2011387"/>
          </a:xfrm>
          <a:prstGeom prst="rect">
            <a:avLst/>
          </a:prstGeom>
          <a:noFill/>
          <a:ln>
            <a:noFill/>
          </a:ln>
          <a:extLst>
            <a:ext uri="{53640926-AAD7-44D8-BBD7-CCE9431645EC}">
              <a14:shadowObscured xmlns:a14="http://schemas.microsoft.com/office/drawing/2010/main"/>
            </a:ext>
          </a:extLst>
        </p:spPr>
      </p:pic>
      <p:sp>
        <p:nvSpPr>
          <p:cNvPr id="30" name="矩形 3">
            <a:extLst>
              <a:ext uri="{FF2B5EF4-FFF2-40B4-BE49-F238E27FC236}">
                <a16:creationId xmlns:a16="http://schemas.microsoft.com/office/drawing/2014/main" id="{839D3B63-891B-9121-EF4A-861422446AB3}"/>
              </a:ext>
            </a:extLst>
          </p:cNvPr>
          <p:cNvSpPr/>
          <p:nvPr/>
        </p:nvSpPr>
        <p:spPr>
          <a:xfrm>
            <a:off x="192228" y="6152773"/>
            <a:ext cx="4239302" cy="461665"/>
          </a:xfrm>
          <a:prstGeom prst="rect">
            <a:avLst/>
          </a:prstGeom>
        </p:spPr>
        <p:txBody>
          <a:bodyPr wrap="none">
            <a:spAutoFit/>
          </a:bodyPr>
          <a:lstStyle/>
          <a:p>
            <a:pPr algn="ctr"/>
            <a:r>
              <a:rPr lang="en-US" altLang="zh-CN" sz="2400" b="1" dirty="0">
                <a:solidFill>
                  <a:srgbClr val="1D4251"/>
                </a:solidFill>
                <a:cs typeface="+mn-ea"/>
                <a:sym typeface="+mn-lt"/>
              </a:rPr>
              <a:t>GY-521 6DOF IMU MPU6050</a:t>
            </a:r>
            <a:endParaRPr lang="zh-CN" altLang="en-US" sz="2400" b="1" dirty="0">
              <a:solidFill>
                <a:srgbClr val="1D4251"/>
              </a:solidFill>
              <a:cs typeface="+mn-ea"/>
              <a:sym typeface="+mn-lt"/>
            </a:endParaRPr>
          </a:p>
        </p:txBody>
      </p:sp>
      <p:pic>
        <p:nvPicPr>
          <p:cNvPr id="5122" name="Picture 2" descr="SEN0213 Heart Rate Monitor Sensor">
            <a:extLst>
              <a:ext uri="{FF2B5EF4-FFF2-40B4-BE49-F238E27FC236}">
                <a16:creationId xmlns:a16="http://schemas.microsoft.com/office/drawing/2014/main" id="{E985BAAD-527A-739E-6ACB-47ABA852B09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0528" t="33805" r="17816" b="31000"/>
          <a:stretch/>
        </p:blipFill>
        <p:spPr bwMode="auto">
          <a:xfrm>
            <a:off x="5063777" y="4121497"/>
            <a:ext cx="3174096" cy="1811850"/>
          </a:xfrm>
          <a:prstGeom prst="rect">
            <a:avLst/>
          </a:prstGeom>
          <a:noFill/>
          <a:extLst>
            <a:ext uri="{909E8E84-426E-40DD-AFC4-6F175D3DCCD1}">
              <a14:hiddenFill xmlns:a14="http://schemas.microsoft.com/office/drawing/2010/main">
                <a:solidFill>
                  <a:srgbClr val="FFFFFF"/>
                </a:solidFill>
              </a14:hiddenFill>
            </a:ext>
          </a:extLst>
        </p:spPr>
      </p:pic>
      <p:sp>
        <p:nvSpPr>
          <p:cNvPr id="31" name="矩形 6">
            <a:extLst>
              <a:ext uri="{FF2B5EF4-FFF2-40B4-BE49-F238E27FC236}">
                <a16:creationId xmlns:a16="http://schemas.microsoft.com/office/drawing/2014/main" id="{04C0BACE-A5AF-B4FF-B415-FF5809E3F0FF}"/>
              </a:ext>
            </a:extLst>
          </p:cNvPr>
          <p:cNvSpPr/>
          <p:nvPr/>
        </p:nvSpPr>
        <p:spPr>
          <a:xfrm>
            <a:off x="5201742" y="6150240"/>
            <a:ext cx="2898166" cy="461665"/>
          </a:xfrm>
          <a:prstGeom prst="rect">
            <a:avLst/>
          </a:prstGeom>
        </p:spPr>
        <p:txBody>
          <a:bodyPr wrap="none">
            <a:spAutoFit/>
          </a:bodyPr>
          <a:lstStyle/>
          <a:p>
            <a:pPr algn="ctr"/>
            <a:r>
              <a:rPr lang="en-US" altLang="zh-CN" sz="2400" b="1" dirty="0">
                <a:solidFill>
                  <a:srgbClr val="F5C700"/>
                </a:solidFill>
                <a:cs typeface="+mn-ea"/>
                <a:sym typeface="+mn-lt"/>
              </a:rPr>
              <a:t>ECG HEART RATE</a:t>
            </a:r>
            <a:endParaRPr lang="zh-CN" altLang="en-US" sz="2400" b="1" dirty="0">
              <a:solidFill>
                <a:srgbClr val="F5C700"/>
              </a:solidFill>
              <a:cs typeface="+mn-ea"/>
              <a:sym typeface="+mn-lt"/>
            </a:endParaRPr>
          </a:p>
        </p:txBody>
      </p:sp>
      <p:pic>
        <p:nvPicPr>
          <p:cNvPr id="32" name="Hình ảnh 31" descr="Ảnh có chứa văn bản&#10;&#10;Mô tả được tạo tự động">
            <a:extLst>
              <a:ext uri="{FF2B5EF4-FFF2-40B4-BE49-F238E27FC236}">
                <a16:creationId xmlns:a16="http://schemas.microsoft.com/office/drawing/2014/main" id="{B15D1AB0-D33A-1CEF-E60D-D02B885A0F7A}"/>
              </a:ext>
            </a:extLst>
          </p:cNvPr>
          <p:cNvPicPr>
            <a:picLocks noChangeAspect="1"/>
          </p:cNvPicPr>
          <p:nvPr/>
        </p:nvPicPr>
        <p:blipFill rotWithShape="1">
          <a:blip r:embed="rId6">
            <a:extLst>
              <a:ext uri="{28A0092B-C50C-407E-A947-70E740481C1C}">
                <a14:useLocalDpi xmlns:a14="http://schemas.microsoft.com/office/drawing/2010/main" val="0"/>
              </a:ext>
            </a:extLst>
          </a:blip>
          <a:srcRect l="9414" t="57547" r="46412" b="19021"/>
          <a:stretch/>
        </p:blipFill>
        <p:spPr bwMode="auto">
          <a:xfrm>
            <a:off x="9405752" y="4350351"/>
            <a:ext cx="2332990" cy="1126979"/>
          </a:xfrm>
          <a:prstGeom prst="rect">
            <a:avLst/>
          </a:prstGeom>
          <a:noFill/>
          <a:ln>
            <a:noFill/>
          </a:ln>
          <a:extLst>
            <a:ext uri="{53640926-AAD7-44D8-BBD7-CCE9431645EC}">
              <a14:shadowObscured xmlns:a14="http://schemas.microsoft.com/office/drawing/2010/main"/>
            </a:ext>
          </a:extLst>
        </p:spPr>
      </p:pic>
      <p:sp>
        <p:nvSpPr>
          <p:cNvPr id="33" name="矩形 3">
            <a:extLst>
              <a:ext uri="{FF2B5EF4-FFF2-40B4-BE49-F238E27FC236}">
                <a16:creationId xmlns:a16="http://schemas.microsoft.com/office/drawing/2014/main" id="{8BC224E1-7CED-D028-B040-56DD697D0714}"/>
              </a:ext>
            </a:extLst>
          </p:cNvPr>
          <p:cNvSpPr/>
          <p:nvPr/>
        </p:nvSpPr>
        <p:spPr>
          <a:xfrm>
            <a:off x="9405752" y="6153504"/>
            <a:ext cx="2229586" cy="461665"/>
          </a:xfrm>
          <a:prstGeom prst="rect">
            <a:avLst/>
          </a:prstGeom>
        </p:spPr>
        <p:txBody>
          <a:bodyPr wrap="none">
            <a:spAutoFit/>
          </a:bodyPr>
          <a:lstStyle/>
          <a:p>
            <a:pPr algn="ctr"/>
            <a:r>
              <a:rPr lang="en-US" altLang="zh-CN" sz="2400" b="1" dirty="0">
                <a:solidFill>
                  <a:srgbClr val="1D4251"/>
                </a:solidFill>
                <a:cs typeface="+mn-ea"/>
                <a:sym typeface="+mn-lt"/>
              </a:rPr>
              <a:t>ADC ADS1115</a:t>
            </a:r>
            <a:endParaRPr lang="zh-CN" altLang="en-US" sz="2400" b="1" dirty="0">
              <a:solidFill>
                <a:srgbClr val="1D4251"/>
              </a:solidFill>
              <a:cs typeface="+mn-ea"/>
              <a:sym typeface="+mn-lt"/>
            </a:endParaRPr>
          </a:p>
        </p:txBody>
      </p:sp>
      <p:pic>
        <p:nvPicPr>
          <p:cNvPr id="1026" name="Picture 2" descr="Module Cảm Biến Góc Gia Tốc 6 Trục MPU6050/GY521 Điện Tử 360(E360)">
            <a:extLst>
              <a:ext uri="{FF2B5EF4-FFF2-40B4-BE49-F238E27FC236}">
                <a16:creationId xmlns:a16="http://schemas.microsoft.com/office/drawing/2014/main" id="{EBB3D2F9-EAB1-A21E-5858-8C100328669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22941" y="3718242"/>
            <a:ext cx="2577876" cy="24085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051796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500" fill="hold"/>
                                        <p:tgtEl>
                                          <p:spTgt spid="16"/>
                                        </p:tgtEl>
                                        <p:attrNameLst>
                                          <p:attrName>ppt_x</p:attrName>
                                        </p:attrNameLst>
                                      </p:cBhvr>
                                      <p:tavLst>
                                        <p:tav tm="0">
                                          <p:val>
                                            <p:strVal val="#ppt_x"/>
                                          </p:val>
                                        </p:tav>
                                        <p:tav tm="100000">
                                          <p:val>
                                            <p:strVal val="#ppt_x"/>
                                          </p:val>
                                        </p:tav>
                                      </p:tavLst>
                                    </p:anim>
                                    <p:anim calcmode="lin" valueType="num">
                                      <p:cBhvr additive="base">
                                        <p:cTn id="12"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anim calcmode="lin" valueType="num">
                                      <p:cBhvr additive="base">
                                        <p:cTn id="17" dur="500" fill="hold"/>
                                        <p:tgtEl>
                                          <p:spTgt spid="17"/>
                                        </p:tgtEl>
                                        <p:attrNameLst>
                                          <p:attrName>ppt_x</p:attrName>
                                        </p:attrNameLst>
                                      </p:cBhvr>
                                      <p:tavLst>
                                        <p:tav tm="0">
                                          <p:val>
                                            <p:strVal val="#ppt_x"/>
                                          </p:val>
                                        </p:tav>
                                        <p:tav tm="100000">
                                          <p:val>
                                            <p:strVal val="#ppt_x"/>
                                          </p:val>
                                        </p:tav>
                                      </p:tavLst>
                                    </p:anim>
                                    <p:anim calcmode="lin" valueType="num">
                                      <p:cBhvr additive="base">
                                        <p:cTn id="18" dur="500" fill="hold"/>
                                        <p:tgtEl>
                                          <p:spTgt spid="17"/>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22"/>
                                        </p:tgtEl>
                                        <p:attrNameLst>
                                          <p:attrName>style.visibility</p:attrName>
                                        </p:attrNameLst>
                                      </p:cBhvr>
                                      <p:to>
                                        <p:strVal val="visible"/>
                                      </p:to>
                                    </p:set>
                                    <p:anim calcmode="lin" valueType="num">
                                      <p:cBhvr additive="base">
                                        <p:cTn id="21" dur="500" fill="hold"/>
                                        <p:tgtEl>
                                          <p:spTgt spid="22"/>
                                        </p:tgtEl>
                                        <p:attrNameLst>
                                          <p:attrName>ppt_x</p:attrName>
                                        </p:attrNameLst>
                                      </p:cBhvr>
                                      <p:tavLst>
                                        <p:tav tm="0">
                                          <p:val>
                                            <p:strVal val="#ppt_x"/>
                                          </p:val>
                                        </p:tav>
                                        <p:tav tm="100000">
                                          <p:val>
                                            <p:strVal val="#ppt_x"/>
                                          </p:val>
                                        </p:tav>
                                      </p:tavLst>
                                    </p:anim>
                                    <p:anim calcmode="lin" valueType="num">
                                      <p:cBhvr additive="base">
                                        <p:cTn id="22"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30"/>
                                        </p:tgtEl>
                                        <p:attrNameLst>
                                          <p:attrName>style.visibility</p:attrName>
                                        </p:attrNameLst>
                                      </p:cBhvr>
                                      <p:to>
                                        <p:strVal val="visible"/>
                                      </p:to>
                                    </p:set>
                                    <p:anim calcmode="lin" valueType="num">
                                      <p:cBhvr additive="base">
                                        <p:cTn id="27" dur="500" fill="hold"/>
                                        <p:tgtEl>
                                          <p:spTgt spid="30"/>
                                        </p:tgtEl>
                                        <p:attrNameLst>
                                          <p:attrName>ppt_x</p:attrName>
                                        </p:attrNameLst>
                                      </p:cBhvr>
                                      <p:tavLst>
                                        <p:tav tm="0">
                                          <p:val>
                                            <p:strVal val="#ppt_x"/>
                                          </p:val>
                                        </p:tav>
                                        <p:tav tm="100000">
                                          <p:val>
                                            <p:strVal val="#ppt_x"/>
                                          </p:val>
                                        </p:tav>
                                      </p:tavLst>
                                    </p:anim>
                                    <p:anim calcmode="lin" valueType="num">
                                      <p:cBhvr additive="base">
                                        <p:cTn id="28"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31"/>
                                        </p:tgtEl>
                                        <p:attrNameLst>
                                          <p:attrName>style.visibility</p:attrName>
                                        </p:attrNameLst>
                                      </p:cBhvr>
                                      <p:to>
                                        <p:strVal val="visible"/>
                                      </p:to>
                                    </p:set>
                                    <p:anim calcmode="lin" valueType="num">
                                      <p:cBhvr additive="base">
                                        <p:cTn id="33" dur="500" fill="hold"/>
                                        <p:tgtEl>
                                          <p:spTgt spid="31"/>
                                        </p:tgtEl>
                                        <p:attrNameLst>
                                          <p:attrName>ppt_x</p:attrName>
                                        </p:attrNameLst>
                                      </p:cBhvr>
                                      <p:tavLst>
                                        <p:tav tm="0">
                                          <p:val>
                                            <p:strVal val="#ppt_x"/>
                                          </p:val>
                                        </p:tav>
                                        <p:tav tm="100000">
                                          <p:val>
                                            <p:strVal val="#ppt_x"/>
                                          </p:val>
                                        </p:tav>
                                      </p:tavLst>
                                    </p:anim>
                                    <p:anim calcmode="lin" valueType="num">
                                      <p:cBhvr additive="base">
                                        <p:cTn id="34"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33"/>
                                        </p:tgtEl>
                                        <p:attrNameLst>
                                          <p:attrName>style.visibility</p:attrName>
                                        </p:attrNameLst>
                                      </p:cBhvr>
                                      <p:to>
                                        <p:strVal val="visible"/>
                                      </p:to>
                                    </p:set>
                                    <p:anim calcmode="lin" valueType="num">
                                      <p:cBhvr additive="base">
                                        <p:cTn id="39" dur="500" fill="hold"/>
                                        <p:tgtEl>
                                          <p:spTgt spid="33"/>
                                        </p:tgtEl>
                                        <p:attrNameLst>
                                          <p:attrName>ppt_x</p:attrName>
                                        </p:attrNameLst>
                                      </p:cBhvr>
                                      <p:tavLst>
                                        <p:tav tm="0">
                                          <p:val>
                                            <p:strVal val="#ppt_x"/>
                                          </p:val>
                                        </p:tav>
                                        <p:tav tm="100000">
                                          <p:val>
                                            <p:strVal val="#ppt_x"/>
                                          </p:val>
                                        </p:tav>
                                      </p:tavLst>
                                    </p:anim>
                                    <p:anim calcmode="lin" valueType="num">
                                      <p:cBhvr additive="base">
                                        <p:cTn id="40"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7" grpId="0"/>
      <p:bldP spid="30" grpId="0"/>
      <p:bldP spid="31" grpId="0"/>
      <p:bldP spid="3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 name="Đường nối Thẳng 17">
            <a:extLst>
              <a:ext uri="{FF2B5EF4-FFF2-40B4-BE49-F238E27FC236}">
                <a16:creationId xmlns:a16="http://schemas.microsoft.com/office/drawing/2014/main" id="{D92C9409-E1ED-CF35-D558-BC4697BBED6C}"/>
              </a:ext>
            </a:extLst>
          </p:cNvPr>
          <p:cNvCxnSpPr/>
          <p:nvPr/>
        </p:nvCxnSpPr>
        <p:spPr>
          <a:xfrm>
            <a:off x="0" y="751114"/>
            <a:ext cx="12192000" cy="0"/>
          </a:xfrm>
          <a:prstGeom prst="line">
            <a:avLst/>
          </a:prstGeom>
          <a:ln w="19050">
            <a:solidFill>
              <a:schemeClr val="tx2">
                <a:lumMod val="75000"/>
              </a:schemeClr>
            </a:solidFill>
          </a:ln>
        </p:spPr>
        <p:style>
          <a:lnRef idx="3">
            <a:schemeClr val="accent1"/>
          </a:lnRef>
          <a:fillRef idx="0">
            <a:schemeClr val="accent1"/>
          </a:fillRef>
          <a:effectRef idx="2">
            <a:schemeClr val="accent1"/>
          </a:effectRef>
          <a:fontRef idx="minor">
            <a:schemeClr val="tx1"/>
          </a:fontRef>
        </p:style>
      </p:cxnSp>
      <p:sp>
        <p:nvSpPr>
          <p:cNvPr id="20" name="Mũi tên: Hình V 19">
            <a:extLst>
              <a:ext uri="{FF2B5EF4-FFF2-40B4-BE49-F238E27FC236}">
                <a16:creationId xmlns:a16="http://schemas.microsoft.com/office/drawing/2014/main" id="{E0E126CC-74D0-9414-396F-ADD935DAB5CF}"/>
              </a:ext>
            </a:extLst>
          </p:cNvPr>
          <p:cNvSpPr/>
          <p:nvPr/>
        </p:nvSpPr>
        <p:spPr>
          <a:xfrm>
            <a:off x="97971" y="244929"/>
            <a:ext cx="391886" cy="375557"/>
          </a:xfrm>
          <a:prstGeom prst="chevron">
            <a:avLst/>
          </a:prstGeom>
          <a:solidFill>
            <a:srgbClr val="1D4251"/>
          </a:solidFill>
          <a:ln>
            <a:solidFill>
              <a:srgbClr val="1D425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1" name="矩形 4">
            <a:extLst>
              <a:ext uri="{FF2B5EF4-FFF2-40B4-BE49-F238E27FC236}">
                <a16:creationId xmlns:a16="http://schemas.microsoft.com/office/drawing/2014/main" id="{99852DED-C312-E7B7-D6F3-CFB4B84255B4}"/>
              </a:ext>
            </a:extLst>
          </p:cNvPr>
          <p:cNvSpPr/>
          <p:nvPr/>
        </p:nvSpPr>
        <p:spPr>
          <a:xfrm>
            <a:off x="489857" y="140319"/>
            <a:ext cx="7625443" cy="584775"/>
          </a:xfrm>
          <a:prstGeom prst="rect">
            <a:avLst/>
          </a:prstGeom>
        </p:spPr>
        <p:txBody>
          <a:bodyPr wrap="square">
            <a:spAutoFit/>
          </a:bodyPr>
          <a:lstStyle/>
          <a:p>
            <a:pPr algn="ctr"/>
            <a:r>
              <a:rPr lang="en-US" altLang="zh-CN" sz="3200" b="1" dirty="0">
                <a:solidFill>
                  <a:srgbClr val="1D4251"/>
                </a:solidFill>
                <a:cs typeface="+mn-ea"/>
                <a:sym typeface="+mn-lt"/>
              </a:rPr>
              <a:t>PHƯƠNG PHÁP TRUYỀN NHẬN DATA</a:t>
            </a:r>
            <a:endParaRPr lang="zh-CN" altLang="en-US" sz="3200" b="1" dirty="0">
              <a:solidFill>
                <a:schemeClr val="bg1"/>
              </a:solidFill>
              <a:cs typeface="+mn-ea"/>
              <a:sym typeface="+mn-lt"/>
            </a:endParaRPr>
          </a:p>
        </p:txBody>
      </p:sp>
      <p:sp>
        <p:nvSpPr>
          <p:cNvPr id="2" name="Freeform 5">
            <a:extLst>
              <a:ext uri="{FF2B5EF4-FFF2-40B4-BE49-F238E27FC236}">
                <a16:creationId xmlns:a16="http://schemas.microsoft.com/office/drawing/2014/main" id="{294C44FE-E368-B03D-C84D-E5AA0686622D}"/>
              </a:ext>
            </a:extLst>
          </p:cNvPr>
          <p:cNvSpPr>
            <a:spLocks/>
          </p:cNvSpPr>
          <p:nvPr/>
        </p:nvSpPr>
        <p:spPr bwMode="auto">
          <a:xfrm>
            <a:off x="4127897" y="1911634"/>
            <a:ext cx="1784990" cy="1268796"/>
          </a:xfrm>
          <a:custGeom>
            <a:avLst/>
            <a:gdLst>
              <a:gd name="T0" fmla="*/ 808 w 808"/>
              <a:gd name="T1" fmla="*/ 508 h 508"/>
              <a:gd name="T2" fmla="*/ 808 w 808"/>
              <a:gd name="T3" fmla="*/ 48 h 508"/>
              <a:gd name="T4" fmla="*/ 760 w 808"/>
              <a:gd name="T5" fmla="*/ 0 h 508"/>
              <a:gd name="T6" fmla="*/ 48 w 808"/>
              <a:gd name="T7" fmla="*/ 0 h 508"/>
              <a:gd name="T8" fmla="*/ 0 w 808"/>
              <a:gd name="T9" fmla="*/ 48 h 508"/>
              <a:gd name="T10" fmla="*/ 0 w 808"/>
              <a:gd name="T11" fmla="*/ 508 h 508"/>
              <a:gd name="T12" fmla="*/ 808 w 808"/>
              <a:gd name="T13" fmla="*/ 508 h 508"/>
            </a:gdLst>
            <a:ahLst/>
            <a:cxnLst>
              <a:cxn ang="0">
                <a:pos x="T0" y="T1"/>
              </a:cxn>
              <a:cxn ang="0">
                <a:pos x="T2" y="T3"/>
              </a:cxn>
              <a:cxn ang="0">
                <a:pos x="T4" y="T5"/>
              </a:cxn>
              <a:cxn ang="0">
                <a:pos x="T6" y="T7"/>
              </a:cxn>
              <a:cxn ang="0">
                <a:pos x="T8" y="T9"/>
              </a:cxn>
              <a:cxn ang="0">
                <a:pos x="T10" y="T11"/>
              </a:cxn>
              <a:cxn ang="0">
                <a:pos x="T12" y="T13"/>
              </a:cxn>
            </a:cxnLst>
            <a:rect l="0" t="0" r="r" b="b"/>
            <a:pathLst>
              <a:path w="808" h="508">
                <a:moveTo>
                  <a:pt x="808" y="508"/>
                </a:moveTo>
                <a:cubicBezTo>
                  <a:pt x="808" y="48"/>
                  <a:pt x="808" y="48"/>
                  <a:pt x="808" y="48"/>
                </a:cubicBezTo>
                <a:cubicBezTo>
                  <a:pt x="808" y="22"/>
                  <a:pt x="786" y="0"/>
                  <a:pt x="760" y="0"/>
                </a:cubicBezTo>
                <a:cubicBezTo>
                  <a:pt x="48" y="0"/>
                  <a:pt x="48" y="0"/>
                  <a:pt x="48" y="0"/>
                </a:cubicBezTo>
                <a:cubicBezTo>
                  <a:pt x="22" y="0"/>
                  <a:pt x="0" y="22"/>
                  <a:pt x="0" y="48"/>
                </a:cubicBezTo>
                <a:cubicBezTo>
                  <a:pt x="0" y="508"/>
                  <a:pt x="0" y="508"/>
                  <a:pt x="0" y="508"/>
                </a:cubicBezTo>
                <a:lnTo>
                  <a:pt x="808" y="508"/>
                </a:lnTo>
                <a:close/>
              </a:path>
            </a:pathLst>
          </a:custGeom>
          <a:solidFill>
            <a:srgbClr val="1D4251"/>
          </a:solidFill>
          <a:ln>
            <a:noFill/>
          </a:ln>
        </p:spPr>
        <p:txBody>
          <a:bodyPr vert="horz" wrap="square" lIns="0" tIns="0" rIns="0" bIns="216000" numCol="1" anchor="ctr" anchorCtr="0" compatLnSpc="1">
            <a:prstTxWarp prst="textNoShape">
              <a:avLst/>
            </a:prstTxWarp>
          </a:bodyPr>
          <a:lstStyle/>
          <a:p>
            <a:pPr algn="ctr"/>
            <a:r>
              <a:rPr lang="en-US" altLang="zh-CN" sz="4400" dirty="0">
                <a:solidFill>
                  <a:schemeClr val="bg1"/>
                </a:solidFill>
                <a:cs typeface="+mn-ea"/>
                <a:sym typeface="+mn-lt"/>
              </a:rPr>
              <a:t>01</a:t>
            </a:r>
            <a:endParaRPr lang="zh-CN" altLang="en-US" sz="4400" dirty="0">
              <a:solidFill>
                <a:schemeClr val="bg1"/>
              </a:solidFill>
              <a:cs typeface="+mn-ea"/>
              <a:sym typeface="+mn-lt"/>
            </a:endParaRPr>
          </a:p>
        </p:txBody>
      </p:sp>
      <p:sp>
        <p:nvSpPr>
          <p:cNvPr id="3" name="Freeform 6">
            <a:extLst>
              <a:ext uri="{FF2B5EF4-FFF2-40B4-BE49-F238E27FC236}">
                <a16:creationId xmlns:a16="http://schemas.microsoft.com/office/drawing/2014/main" id="{06D3DF98-DDF5-2FA2-D00B-D58C6CB528F9}"/>
              </a:ext>
            </a:extLst>
          </p:cNvPr>
          <p:cNvSpPr>
            <a:spLocks/>
          </p:cNvSpPr>
          <p:nvPr/>
        </p:nvSpPr>
        <p:spPr bwMode="auto">
          <a:xfrm>
            <a:off x="3924613" y="2858179"/>
            <a:ext cx="2171387" cy="2697754"/>
          </a:xfrm>
          <a:custGeom>
            <a:avLst/>
            <a:gdLst>
              <a:gd name="T0" fmla="*/ 501 w 808"/>
              <a:gd name="T1" fmla="*/ 0 h 888"/>
              <a:gd name="T2" fmla="*/ 404 w 808"/>
              <a:gd name="T3" fmla="*/ 97 h 888"/>
              <a:gd name="T4" fmla="*/ 307 w 808"/>
              <a:gd name="T5" fmla="*/ 0 h 888"/>
              <a:gd name="T6" fmla="*/ 0 w 808"/>
              <a:gd name="T7" fmla="*/ 0 h 888"/>
              <a:gd name="T8" fmla="*/ 0 w 808"/>
              <a:gd name="T9" fmla="*/ 840 h 888"/>
              <a:gd name="T10" fmla="*/ 48 w 808"/>
              <a:gd name="T11" fmla="*/ 888 h 888"/>
              <a:gd name="T12" fmla="*/ 760 w 808"/>
              <a:gd name="T13" fmla="*/ 888 h 888"/>
              <a:gd name="T14" fmla="*/ 808 w 808"/>
              <a:gd name="T15" fmla="*/ 840 h 888"/>
              <a:gd name="T16" fmla="*/ 808 w 808"/>
              <a:gd name="T17" fmla="*/ 0 h 888"/>
              <a:gd name="T18" fmla="*/ 501 w 808"/>
              <a:gd name="T19" fmla="*/ 0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08" h="888">
                <a:moveTo>
                  <a:pt x="501" y="0"/>
                </a:moveTo>
                <a:cubicBezTo>
                  <a:pt x="501" y="54"/>
                  <a:pt x="458" y="97"/>
                  <a:pt x="404" y="97"/>
                </a:cubicBezTo>
                <a:cubicBezTo>
                  <a:pt x="350" y="97"/>
                  <a:pt x="307" y="54"/>
                  <a:pt x="307" y="0"/>
                </a:cubicBezTo>
                <a:cubicBezTo>
                  <a:pt x="0" y="0"/>
                  <a:pt x="0" y="0"/>
                  <a:pt x="0" y="0"/>
                </a:cubicBezTo>
                <a:cubicBezTo>
                  <a:pt x="0" y="840"/>
                  <a:pt x="0" y="840"/>
                  <a:pt x="0" y="840"/>
                </a:cubicBezTo>
                <a:cubicBezTo>
                  <a:pt x="0" y="867"/>
                  <a:pt x="22" y="888"/>
                  <a:pt x="48" y="888"/>
                </a:cubicBezTo>
                <a:cubicBezTo>
                  <a:pt x="760" y="888"/>
                  <a:pt x="760" y="888"/>
                  <a:pt x="760" y="888"/>
                </a:cubicBezTo>
                <a:cubicBezTo>
                  <a:pt x="786" y="888"/>
                  <a:pt x="808" y="867"/>
                  <a:pt x="808" y="840"/>
                </a:cubicBezTo>
                <a:cubicBezTo>
                  <a:pt x="808" y="0"/>
                  <a:pt x="808" y="0"/>
                  <a:pt x="808" y="0"/>
                </a:cubicBezTo>
                <a:lnTo>
                  <a:pt x="501" y="0"/>
                </a:lnTo>
                <a:close/>
              </a:path>
            </a:pathLst>
          </a:custGeom>
          <a:solidFill>
            <a:srgbClr val="FFFFFF"/>
          </a:solidFill>
          <a:ln w="254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4" name="矩形 3">
            <a:extLst>
              <a:ext uri="{FF2B5EF4-FFF2-40B4-BE49-F238E27FC236}">
                <a16:creationId xmlns:a16="http://schemas.microsoft.com/office/drawing/2014/main" id="{C8F3EB88-B58E-A093-0489-ABC47E20F058}"/>
              </a:ext>
            </a:extLst>
          </p:cNvPr>
          <p:cNvSpPr/>
          <p:nvPr/>
        </p:nvSpPr>
        <p:spPr>
          <a:xfrm>
            <a:off x="4011567" y="3427076"/>
            <a:ext cx="1960437" cy="2031325"/>
          </a:xfrm>
          <a:prstGeom prst="rect">
            <a:avLst/>
          </a:prstGeom>
        </p:spPr>
        <p:txBody>
          <a:bodyPr wrap="square">
            <a:spAutoFit/>
          </a:bodyPr>
          <a:lstStyle/>
          <a:p>
            <a:pPr algn="ctr" fontAlgn="ctr">
              <a:lnSpc>
                <a:spcPct val="150000"/>
              </a:lnSpc>
            </a:pPr>
            <a:r>
              <a:rPr lang="en-US" sz="1400" dirty="0"/>
              <a:t>I2C </a:t>
            </a:r>
            <a:r>
              <a:rPr lang="en-US" sz="1400" dirty="0" err="1"/>
              <a:t>là</a:t>
            </a:r>
            <a:r>
              <a:rPr lang="en-US" sz="1400" dirty="0"/>
              <a:t> </a:t>
            </a:r>
            <a:r>
              <a:rPr lang="en-US" sz="1400" dirty="0" err="1"/>
              <a:t>một</a:t>
            </a:r>
            <a:r>
              <a:rPr lang="en-US" sz="1400" dirty="0"/>
              <a:t> </a:t>
            </a:r>
            <a:r>
              <a:rPr lang="en-US" sz="1400" dirty="0" err="1"/>
              <a:t>giao</a:t>
            </a:r>
            <a:r>
              <a:rPr lang="en-US" sz="1400" dirty="0"/>
              <a:t> </a:t>
            </a:r>
            <a:r>
              <a:rPr lang="en-US" sz="1400" dirty="0" err="1"/>
              <a:t>thức</a:t>
            </a:r>
            <a:r>
              <a:rPr lang="en-US" sz="1400" dirty="0"/>
              <a:t> </a:t>
            </a:r>
            <a:r>
              <a:rPr lang="en-US" sz="1400" dirty="0" err="1"/>
              <a:t>truyền</a:t>
            </a:r>
            <a:r>
              <a:rPr lang="en-US" sz="1400" dirty="0"/>
              <a:t> </a:t>
            </a:r>
            <a:r>
              <a:rPr lang="en-US" sz="1400" dirty="0" err="1"/>
              <a:t>thông</a:t>
            </a:r>
            <a:r>
              <a:rPr lang="en-US" sz="1400" dirty="0"/>
              <a:t> </a:t>
            </a:r>
            <a:r>
              <a:rPr lang="en-US" sz="1400" dirty="0" err="1"/>
              <a:t>nối</a:t>
            </a:r>
            <a:r>
              <a:rPr lang="en-US" sz="1400" dirty="0"/>
              <a:t> </a:t>
            </a:r>
            <a:r>
              <a:rPr lang="en-US" sz="1400" dirty="0" err="1"/>
              <a:t>tiếp</a:t>
            </a:r>
            <a:r>
              <a:rPr lang="en-US" sz="1400" dirty="0"/>
              <a:t>, </a:t>
            </a:r>
            <a:r>
              <a:rPr lang="en-US" sz="1400" dirty="0" err="1"/>
              <a:t>vì</a:t>
            </a:r>
            <a:r>
              <a:rPr lang="en-US" sz="1400" dirty="0"/>
              <a:t> </a:t>
            </a:r>
            <a:r>
              <a:rPr lang="en-US" sz="1400" dirty="0" err="1"/>
              <a:t>vậy</a:t>
            </a:r>
            <a:r>
              <a:rPr lang="en-US" sz="1400" dirty="0"/>
              <a:t> </a:t>
            </a:r>
            <a:r>
              <a:rPr lang="en-US" sz="1400" dirty="0" err="1"/>
              <a:t>dữ</a:t>
            </a:r>
            <a:r>
              <a:rPr lang="en-US" sz="1400" dirty="0"/>
              <a:t> </a:t>
            </a:r>
            <a:r>
              <a:rPr lang="en-US" sz="1400" dirty="0" err="1"/>
              <a:t>liệu</a:t>
            </a:r>
            <a:r>
              <a:rPr lang="en-US" sz="1400" dirty="0"/>
              <a:t> </a:t>
            </a:r>
            <a:r>
              <a:rPr lang="en-US" sz="1400" dirty="0" err="1"/>
              <a:t>được</a:t>
            </a:r>
            <a:r>
              <a:rPr lang="en-US" sz="1400" dirty="0"/>
              <a:t> </a:t>
            </a:r>
            <a:r>
              <a:rPr lang="en-US" sz="1400" dirty="0" err="1"/>
              <a:t>truyền</a:t>
            </a:r>
            <a:r>
              <a:rPr lang="en-US" sz="1400" dirty="0"/>
              <a:t> </a:t>
            </a:r>
            <a:r>
              <a:rPr lang="en-US" sz="1400" dirty="0" err="1"/>
              <a:t>từng</a:t>
            </a:r>
            <a:r>
              <a:rPr lang="en-US" sz="1400" dirty="0"/>
              <a:t> bit </a:t>
            </a:r>
            <a:r>
              <a:rPr lang="en-US" sz="1400" dirty="0" err="1"/>
              <a:t>dọc</a:t>
            </a:r>
            <a:r>
              <a:rPr lang="en-US" sz="1400" dirty="0"/>
              <a:t> </a:t>
            </a:r>
            <a:r>
              <a:rPr lang="en-US" sz="1400" dirty="0" err="1"/>
              <a:t>theo</a:t>
            </a:r>
            <a:r>
              <a:rPr lang="en-US" sz="1400" dirty="0"/>
              <a:t> </a:t>
            </a:r>
            <a:r>
              <a:rPr lang="en-US" sz="1400" dirty="0" err="1"/>
              <a:t>một</a:t>
            </a:r>
            <a:r>
              <a:rPr lang="en-US" sz="1400" dirty="0"/>
              <a:t> </a:t>
            </a:r>
            <a:r>
              <a:rPr lang="en-US" sz="1400" dirty="0" err="1"/>
              <a:t>đường</a:t>
            </a:r>
            <a:r>
              <a:rPr lang="en-US" sz="1400" dirty="0"/>
              <a:t> </a:t>
            </a:r>
            <a:r>
              <a:rPr lang="en-US" sz="1400" dirty="0" err="1"/>
              <a:t>duy</a:t>
            </a:r>
            <a:r>
              <a:rPr lang="en-US" sz="1400" dirty="0"/>
              <a:t> </a:t>
            </a:r>
            <a:r>
              <a:rPr lang="en-US" sz="1400" dirty="0" err="1"/>
              <a:t>nhất</a:t>
            </a:r>
            <a:r>
              <a:rPr lang="en-US" sz="1400" dirty="0"/>
              <a:t> </a:t>
            </a:r>
            <a:r>
              <a:rPr lang="en-US" sz="1400" dirty="0" err="1"/>
              <a:t>đó</a:t>
            </a:r>
            <a:r>
              <a:rPr lang="en-US" sz="1400" dirty="0"/>
              <a:t> </a:t>
            </a:r>
            <a:r>
              <a:rPr lang="en-US" sz="1400" dirty="0" err="1"/>
              <a:t>là</a:t>
            </a:r>
            <a:r>
              <a:rPr lang="en-US" sz="1400" dirty="0"/>
              <a:t> </a:t>
            </a:r>
            <a:r>
              <a:rPr lang="en-US" sz="1400" dirty="0" err="1"/>
              <a:t>đường</a:t>
            </a:r>
            <a:r>
              <a:rPr lang="en-US" sz="1400" dirty="0"/>
              <a:t> SDA</a:t>
            </a:r>
            <a:endParaRPr lang="en-US" altLang="zh-CN" sz="1400" dirty="0">
              <a:solidFill>
                <a:schemeClr val="tx1">
                  <a:lumMod val="75000"/>
                  <a:lumOff val="25000"/>
                </a:schemeClr>
              </a:solidFill>
              <a:cs typeface="+mn-ea"/>
              <a:sym typeface="+mn-lt"/>
            </a:endParaRPr>
          </a:p>
        </p:txBody>
      </p:sp>
      <p:sp>
        <p:nvSpPr>
          <p:cNvPr id="5" name="矩形 4">
            <a:extLst>
              <a:ext uri="{FF2B5EF4-FFF2-40B4-BE49-F238E27FC236}">
                <a16:creationId xmlns:a16="http://schemas.microsoft.com/office/drawing/2014/main" id="{223C0F2B-EAFD-F079-770D-50400D06F9DA}"/>
              </a:ext>
            </a:extLst>
          </p:cNvPr>
          <p:cNvSpPr/>
          <p:nvPr/>
        </p:nvSpPr>
        <p:spPr>
          <a:xfrm>
            <a:off x="4127897" y="3184309"/>
            <a:ext cx="1727779" cy="400110"/>
          </a:xfrm>
          <a:prstGeom prst="rect">
            <a:avLst/>
          </a:prstGeom>
        </p:spPr>
        <p:txBody>
          <a:bodyPr wrap="square">
            <a:spAutoFit/>
          </a:bodyPr>
          <a:lstStyle/>
          <a:p>
            <a:pPr algn="ctr"/>
            <a:r>
              <a:rPr lang="en-US" altLang="zh-CN" sz="2000" b="1" dirty="0">
                <a:solidFill>
                  <a:srgbClr val="1D4251"/>
                </a:solidFill>
                <a:cs typeface="+mn-ea"/>
                <a:sym typeface="+mn-lt"/>
              </a:rPr>
              <a:t>I2C</a:t>
            </a:r>
            <a:endParaRPr lang="zh-CN" altLang="en-US" sz="2000" b="1" dirty="0">
              <a:solidFill>
                <a:srgbClr val="1D4251"/>
              </a:solidFill>
              <a:cs typeface="+mn-ea"/>
              <a:sym typeface="+mn-lt"/>
            </a:endParaRPr>
          </a:p>
        </p:txBody>
      </p:sp>
      <p:sp>
        <p:nvSpPr>
          <p:cNvPr id="6" name="Freeform 5">
            <a:extLst>
              <a:ext uri="{FF2B5EF4-FFF2-40B4-BE49-F238E27FC236}">
                <a16:creationId xmlns:a16="http://schemas.microsoft.com/office/drawing/2014/main" id="{244D114C-5464-6E35-CFEE-B153AB7D7BDA}"/>
              </a:ext>
            </a:extLst>
          </p:cNvPr>
          <p:cNvSpPr>
            <a:spLocks/>
          </p:cNvSpPr>
          <p:nvPr/>
        </p:nvSpPr>
        <p:spPr bwMode="auto">
          <a:xfrm>
            <a:off x="6680626" y="1911634"/>
            <a:ext cx="1784990" cy="1268796"/>
          </a:xfrm>
          <a:custGeom>
            <a:avLst/>
            <a:gdLst>
              <a:gd name="T0" fmla="*/ 808 w 808"/>
              <a:gd name="T1" fmla="*/ 508 h 508"/>
              <a:gd name="T2" fmla="*/ 808 w 808"/>
              <a:gd name="T3" fmla="*/ 48 h 508"/>
              <a:gd name="T4" fmla="*/ 760 w 808"/>
              <a:gd name="T5" fmla="*/ 0 h 508"/>
              <a:gd name="T6" fmla="*/ 48 w 808"/>
              <a:gd name="T7" fmla="*/ 0 h 508"/>
              <a:gd name="T8" fmla="*/ 0 w 808"/>
              <a:gd name="T9" fmla="*/ 48 h 508"/>
              <a:gd name="T10" fmla="*/ 0 w 808"/>
              <a:gd name="T11" fmla="*/ 508 h 508"/>
              <a:gd name="T12" fmla="*/ 808 w 808"/>
              <a:gd name="T13" fmla="*/ 508 h 508"/>
            </a:gdLst>
            <a:ahLst/>
            <a:cxnLst>
              <a:cxn ang="0">
                <a:pos x="T0" y="T1"/>
              </a:cxn>
              <a:cxn ang="0">
                <a:pos x="T2" y="T3"/>
              </a:cxn>
              <a:cxn ang="0">
                <a:pos x="T4" y="T5"/>
              </a:cxn>
              <a:cxn ang="0">
                <a:pos x="T6" y="T7"/>
              </a:cxn>
              <a:cxn ang="0">
                <a:pos x="T8" y="T9"/>
              </a:cxn>
              <a:cxn ang="0">
                <a:pos x="T10" y="T11"/>
              </a:cxn>
              <a:cxn ang="0">
                <a:pos x="T12" y="T13"/>
              </a:cxn>
            </a:cxnLst>
            <a:rect l="0" t="0" r="r" b="b"/>
            <a:pathLst>
              <a:path w="808" h="508">
                <a:moveTo>
                  <a:pt x="808" y="508"/>
                </a:moveTo>
                <a:cubicBezTo>
                  <a:pt x="808" y="48"/>
                  <a:pt x="808" y="48"/>
                  <a:pt x="808" y="48"/>
                </a:cubicBezTo>
                <a:cubicBezTo>
                  <a:pt x="808" y="22"/>
                  <a:pt x="786" y="0"/>
                  <a:pt x="760" y="0"/>
                </a:cubicBezTo>
                <a:cubicBezTo>
                  <a:pt x="48" y="0"/>
                  <a:pt x="48" y="0"/>
                  <a:pt x="48" y="0"/>
                </a:cubicBezTo>
                <a:cubicBezTo>
                  <a:pt x="22" y="0"/>
                  <a:pt x="0" y="22"/>
                  <a:pt x="0" y="48"/>
                </a:cubicBezTo>
                <a:cubicBezTo>
                  <a:pt x="0" y="508"/>
                  <a:pt x="0" y="508"/>
                  <a:pt x="0" y="508"/>
                </a:cubicBezTo>
                <a:lnTo>
                  <a:pt x="808" y="508"/>
                </a:lnTo>
                <a:close/>
              </a:path>
            </a:pathLst>
          </a:custGeom>
          <a:solidFill>
            <a:srgbClr val="F5C700"/>
          </a:solidFill>
          <a:ln>
            <a:noFill/>
          </a:ln>
        </p:spPr>
        <p:txBody>
          <a:bodyPr vert="horz" wrap="square" lIns="0" tIns="0" rIns="0" bIns="216000" numCol="1" anchor="ctr" anchorCtr="0" compatLnSpc="1">
            <a:prstTxWarp prst="textNoShape">
              <a:avLst/>
            </a:prstTxWarp>
          </a:bodyPr>
          <a:lstStyle/>
          <a:p>
            <a:pPr algn="ctr"/>
            <a:r>
              <a:rPr lang="en-US" altLang="zh-CN" sz="4400" dirty="0">
                <a:solidFill>
                  <a:schemeClr val="bg1"/>
                </a:solidFill>
                <a:cs typeface="+mn-ea"/>
                <a:sym typeface="+mn-lt"/>
              </a:rPr>
              <a:t>02</a:t>
            </a:r>
            <a:endParaRPr lang="zh-CN" altLang="en-US" sz="4400" dirty="0">
              <a:solidFill>
                <a:schemeClr val="bg1"/>
              </a:solidFill>
              <a:cs typeface="+mn-ea"/>
              <a:sym typeface="+mn-lt"/>
            </a:endParaRPr>
          </a:p>
        </p:txBody>
      </p:sp>
      <p:sp>
        <p:nvSpPr>
          <p:cNvPr id="7" name="Freeform 6">
            <a:extLst>
              <a:ext uri="{FF2B5EF4-FFF2-40B4-BE49-F238E27FC236}">
                <a16:creationId xmlns:a16="http://schemas.microsoft.com/office/drawing/2014/main" id="{166EB9D2-D71A-8639-EE2E-3854A4A600F3}"/>
              </a:ext>
            </a:extLst>
          </p:cNvPr>
          <p:cNvSpPr>
            <a:spLocks/>
          </p:cNvSpPr>
          <p:nvPr/>
        </p:nvSpPr>
        <p:spPr bwMode="auto">
          <a:xfrm>
            <a:off x="6477342" y="2858179"/>
            <a:ext cx="2171387" cy="2697754"/>
          </a:xfrm>
          <a:custGeom>
            <a:avLst/>
            <a:gdLst>
              <a:gd name="T0" fmla="*/ 501 w 808"/>
              <a:gd name="T1" fmla="*/ 0 h 888"/>
              <a:gd name="T2" fmla="*/ 404 w 808"/>
              <a:gd name="T3" fmla="*/ 97 h 888"/>
              <a:gd name="T4" fmla="*/ 307 w 808"/>
              <a:gd name="T5" fmla="*/ 0 h 888"/>
              <a:gd name="T6" fmla="*/ 0 w 808"/>
              <a:gd name="T7" fmla="*/ 0 h 888"/>
              <a:gd name="T8" fmla="*/ 0 w 808"/>
              <a:gd name="T9" fmla="*/ 840 h 888"/>
              <a:gd name="T10" fmla="*/ 48 w 808"/>
              <a:gd name="T11" fmla="*/ 888 h 888"/>
              <a:gd name="T12" fmla="*/ 760 w 808"/>
              <a:gd name="T13" fmla="*/ 888 h 888"/>
              <a:gd name="T14" fmla="*/ 808 w 808"/>
              <a:gd name="T15" fmla="*/ 840 h 888"/>
              <a:gd name="T16" fmla="*/ 808 w 808"/>
              <a:gd name="T17" fmla="*/ 0 h 888"/>
              <a:gd name="T18" fmla="*/ 501 w 808"/>
              <a:gd name="T19" fmla="*/ 0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08" h="888">
                <a:moveTo>
                  <a:pt x="501" y="0"/>
                </a:moveTo>
                <a:cubicBezTo>
                  <a:pt x="501" y="54"/>
                  <a:pt x="458" y="97"/>
                  <a:pt x="404" y="97"/>
                </a:cubicBezTo>
                <a:cubicBezTo>
                  <a:pt x="350" y="97"/>
                  <a:pt x="307" y="54"/>
                  <a:pt x="307" y="0"/>
                </a:cubicBezTo>
                <a:cubicBezTo>
                  <a:pt x="0" y="0"/>
                  <a:pt x="0" y="0"/>
                  <a:pt x="0" y="0"/>
                </a:cubicBezTo>
                <a:cubicBezTo>
                  <a:pt x="0" y="840"/>
                  <a:pt x="0" y="840"/>
                  <a:pt x="0" y="840"/>
                </a:cubicBezTo>
                <a:cubicBezTo>
                  <a:pt x="0" y="867"/>
                  <a:pt x="22" y="888"/>
                  <a:pt x="48" y="888"/>
                </a:cubicBezTo>
                <a:cubicBezTo>
                  <a:pt x="760" y="888"/>
                  <a:pt x="760" y="888"/>
                  <a:pt x="760" y="888"/>
                </a:cubicBezTo>
                <a:cubicBezTo>
                  <a:pt x="786" y="888"/>
                  <a:pt x="808" y="867"/>
                  <a:pt x="808" y="840"/>
                </a:cubicBezTo>
                <a:cubicBezTo>
                  <a:pt x="808" y="0"/>
                  <a:pt x="808" y="0"/>
                  <a:pt x="808" y="0"/>
                </a:cubicBezTo>
                <a:lnTo>
                  <a:pt x="501" y="0"/>
                </a:lnTo>
                <a:close/>
              </a:path>
            </a:pathLst>
          </a:custGeom>
          <a:solidFill>
            <a:srgbClr val="FFFFFF"/>
          </a:solidFill>
          <a:ln w="25400" cap="flat">
            <a:solidFill>
              <a:schemeClr val="bg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 name="矩形 7">
            <a:extLst>
              <a:ext uri="{FF2B5EF4-FFF2-40B4-BE49-F238E27FC236}">
                <a16:creationId xmlns:a16="http://schemas.microsoft.com/office/drawing/2014/main" id="{0E314BBC-361A-F71F-F710-AEC4821C431F}"/>
              </a:ext>
            </a:extLst>
          </p:cNvPr>
          <p:cNvSpPr/>
          <p:nvPr/>
        </p:nvSpPr>
        <p:spPr>
          <a:xfrm>
            <a:off x="6638170" y="3618497"/>
            <a:ext cx="1777324" cy="1985159"/>
          </a:xfrm>
          <a:prstGeom prst="rect">
            <a:avLst/>
          </a:prstGeom>
        </p:spPr>
        <p:txBody>
          <a:bodyPr wrap="square">
            <a:spAutoFit/>
          </a:bodyPr>
          <a:lstStyle/>
          <a:p>
            <a:pPr algn="ctr" fontAlgn="ctr">
              <a:lnSpc>
                <a:spcPct val="150000"/>
              </a:lnSpc>
            </a:pPr>
            <a:r>
              <a:rPr lang="en-US" altLang="zh-CN" sz="1400" dirty="0" err="1">
                <a:cs typeface="+mn-ea"/>
                <a:sym typeface="+mn-lt"/>
              </a:rPr>
              <a:t>Một</a:t>
            </a:r>
            <a:r>
              <a:rPr lang="en-US" altLang="zh-CN" sz="1400" dirty="0">
                <a:cs typeface="+mn-ea"/>
                <a:sym typeface="+mn-lt"/>
              </a:rPr>
              <a:t> </a:t>
            </a:r>
            <a:r>
              <a:rPr lang="en-US" altLang="zh-CN" sz="1400" dirty="0" err="1">
                <a:cs typeface="+mn-ea"/>
                <a:sym typeface="+mn-lt"/>
              </a:rPr>
              <a:t>chuẩn</a:t>
            </a:r>
            <a:r>
              <a:rPr lang="en-US" altLang="zh-CN" sz="1400" dirty="0">
                <a:cs typeface="+mn-ea"/>
                <a:sym typeface="+mn-lt"/>
              </a:rPr>
              <a:t> </a:t>
            </a:r>
            <a:r>
              <a:rPr lang="en-US" altLang="zh-CN" sz="1400" dirty="0" err="1">
                <a:cs typeface="+mn-ea"/>
                <a:sym typeface="+mn-lt"/>
              </a:rPr>
              <a:t>ngoại</a:t>
            </a:r>
            <a:r>
              <a:rPr lang="en-US" altLang="zh-CN" sz="1400" dirty="0">
                <a:cs typeface="+mn-ea"/>
                <a:sym typeface="+mn-lt"/>
              </a:rPr>
              <a:t> vi </a:t>
            </a:r>
            <a:r>
              <a:rPr lang="en-US" altLang="zh-CN" sz="1400" dirty="0" err="1">
                <a:cs typeface="+mn-ea"/>
                <a:sym typeface="+mn-lt"/>
              </a:rPr>
              <a:t>giao</a:t>
            </a:r>
            <a:r>
              <a:rPr lang="en-US" altLang="zh-CN" sz="1400" dirty="0">
                <a:cs typeface="+mn-ea"/>
                <a:sym typeface="+mn-lt"/>
              </a:rPr>
              <a:t> </a:t>
            </a:r>
            <a:r>
              <a:rPr lang="en-US" altLang="zh-CN" sz="1400" dirty="0" err="1">
                <a:cs typeface="+mn-ea"/>
                <a:sym typeface="+mn-lt"/>
              </a:rPr>
              <a:t>tiếp</a:t>
            </a:r>
            <a:r>
              <a:rPr lang="en-US" altLang="zh-CN" sz="1400" dirty="0">
                <a:cs typeface="+mn-ea"/>
                <a:sym typeface="+mn-lt"/>
              </a:rPr>
              <a:t> </a:t>
            </a:r>
            <a:r>
              <a:rPr lang="en-US" altLang="zh-CN" sz="1400" dirty="0" err="1">
                <a:cs typeface="+mn-ea"/>
                <a:sym typeface="+mn-lt"/>
              </a:rPr>
              <a:t>điểm</a:t>
            </a:r>
            <a:r>
              <a:rPr lang="en-US" altLang="zh-CN" sz="1400" dirty="0">
                <a:cs typeface="+mn-ea"/>
                <a:sym typeface="+mn-lt"/>
              </a:rPr>
              <a:t> </a:t>
            </a:r>
            <a:r>
              <a:rPr lang="en-US" altLang="zh-CN" sz="1400" dirty="0" err="1">
                <a:cs typeface="+mn-ea"/>
                <a:sym typeface="+mn-lt"/>
              </a:rPr>
              <a:t>điểm</a:t>
            </a:r>
            <a:r>
              <a:rPr lang="en-US" altLang="zh-CN" sz="1400" dirty="0">
                <a:cs typeface="+mn-ea"/>
                <a:sym typeface="+mn-lt"/>
              </a:rPr>
              <a:t> </a:t>
            </a:r>
            <a:r>
              <a:rPr lang="en-US" altLang="zh-CN" sz="1400" dirty="0" err="1">
                <a:cs typeface="+mn-ea"/>
                <a:sym typeface="+mn-lt"/>
              </a:rPr>
              <a:t>giữa</a:t>
            </a:r>
            <a:r>
              <a:rPr lang="en-US" altLang="zh-CN" sz="1400" dirty="0">
                <a:cs typeface="+mn-ea"/>
                <a:sym typeface="+mn-lt"/>
              </a:rPr>
              <a:t> </a:t>
            </a:r>
            <a:r>
              <a:rPr lang="en-US" altLang="zh-CN" sz="1400" dirty="0" err="1">
                <a:cs typeface="+mn-ea"/>
                <a:sym typeface="+mn-lt"/>
              </a:rPr>
              <a:t>hai</a:t>
            </a:r>
            <a:r>
              <a:rPr lang="en-US" altLang="zh-CN" sz="1400" dirty="0">
                <a:cs typeface="+mn-ea"/>
                <a:sym typeface="+mn-lt"/>
              </a:rPr>
              <a:t> </a:t>
            </a:r>
            <a:r>
              <a:rPr lang="en-US" altLang="zh-CN" sz="1400" dirty="0" err="1">
                <a:cs typeface="+mn-ea"/>
                <a:sym typeface="+mn-lt"/>
              </a:rPr>
              <a:t>thiết</a:t>
            </a:r>
            <a:r>
              <a:rPr lang="en-US" altLang="zh-CN" sz="1400" dirty="0">
                <a:cs typeface="+mn-ea"/>
                <a:sym typeface="+mn-lt"/>
              </a:rPr>
              <a:t> </a:t>
            </a:r>
            <a:r>
              <a:rPr lang="en-US" altLang="zh-CN" sz="1400" dirty="0" err="1">
                <a:cs typeface="+mn-ea"/>
                <a:sym typeface="+mn-lt"/>
              </a:rPr>
              <a:t>bị</a:t>
            </a:r>
            <a:endParaRPr lang="en-US" altLang="zh-CN" sz="1400" dirty="0">
              <a:cs typeface="+mn-ea"/>
              <a:sym typeface="+mn-lt"/>
            </a:endParaRPr>
          </a:p>
          <a:p>
            <a:pPr algn="ctr" fontAlgn="ctr">
              <a:lnSpc>
                <a:spcPct val="150000"/>
              </a:lnSpc>
            </a:pPr>
            <a:r>
              <a:rPr lang="en-US" altLang="zh-CN" sz="1400" dirty="0" err="1">
                <a:cs typeface="+mn-ea"/>
                <a:sym typeface="+mn-lt"/>
              </a:rPr>
              <a:t>Có</a:t>
            </a:r>
            <a:r>
              <a:rPr lang="en-US" altLang="zh-CN" sz="1400" dirty="0">
                <a:cs typeface="+mn-ea"/>
                <a:sym typeface="+mn-lt"/>
              </a:rPr>
              <a:t> 2 PIN </a:t>
            </a:r>
            <a:r>
              <a:rPr lang="en-US" altLang="zh-CN" sz="1400" dirty="0" err="1">
                <a:cs typeface="+mn-ea"/>
                <a:sym typeface="+mn-lt"/>
              </a:rPr>
              <a:t>giao</a:t>
            </a:r>
            <a:r>
              <a:rPr lang="en-US" altLang="zh-CN" sz="1400" dirty="0">
                <a:cs typeface="+mn-ea"/>
                <a:sym typeface="+mn-lt"/>
              </a:rPr>
              <a:t> </a:t>
            </a:r>
            <a:r>
              <a:rPr lang="en-US" altLang="zh-CN" sz="1400" dirty="0" err="1">
                <a:cs typeface="+mn-ea"/>
                <a:sym typeface="+mn-lt"/>
              </a:rPr>
              <a:t>tiếp</a:t>
            </a:r>
            <a:r>
              <a:rPr lang="en-US" altLang="zh-CN" sz="1400" dirty="0">
                <a:cs typeface="+mn-ea"/>
                <a:sym typeface="+mn-lt"/>
              </a:rPr>
              <a:t>: TX </a:t>
            </a:r>
            <a:r>
              <a:rPr lang="en-US" altLang="zh-CN" sz="1400" dirty="0" err="1">
                <a:cs typeface="+mn-ea"/>
                <a:sym typeface="+mn-lt"/>
              </a:rPr>
              <a:t>và</a:t>
            </a:r>
            <a:r>
              <a:rPr lang="en-US" altLang="zh-CN" sz="1400" dirty="0">
                <a:cs typeface="+mn-ea"/>
                <a:sym typeface="+mn-lt"/>
              </a:rPr>
              <a:t> RX</a:t>
            </a:r>
          </a:p>
          <a:p>
            <a:pPr algn="ctr" fontAlgn="ctr">
              <a:lnSpc>
                <a:spcPct val="150000"/>
              </a:lnSpc>
            </a:pPr>
            <a:endParaRPr lang="en-US" altLang="zh-CN" sz="1200" dirty="0">
              <a:solidFill>
                <a:schemeClr val="tx1">
                  <a:lumMod val="75000"/>
                  <a:lumOff val="25000"/>
                </a:schemeClr>
              </a:solidFill>
              <a:cs typeface="+mn-ea"/>
              <a:sym typeface="+mn-lt"/>
            </a:endParaRPr>
          </a:p>
        </p:txBody>
      </p:sp>
      <p:sp>
        <p:nvSpPr>
          <p:cNvPr id="9" name="矩形 8">
            <a:extLst>
              <a:ext uri="{FF2B5EF4-FFF2-40B4-BE49-F238E27FC236}">
                <a16:creationId xmlns:a16="http://schemas.microsoft.com/office/drawing/2014/main" id="{53B9185F-7DBE-8D85-4929-4FAE5B9F1C9B}"/>
              </a:ext>
            </a:extLst>
          </p:cNvPr>
          <p:cNvSpPr/>
          <p:nvPr/>
        </p:nvSpPr>
        <p:spPr>
          <a:xfrm>
            <a:off x="6699145" y="3184309"/>
            <a:ext cx="1727779" cy="400110"/>
          </a:xfrm>
          <a:prstGeom prst="rect">
            <a:avLst/>
          </a:prstGeom>
        </p:spPr>
        <p:txBody>
          <a:bodyPr wrap="square">
            <a:spAutoFit/>
          </a:bodyPr>
          <a:lstStyle/>
          <a:p>
            <a:pPr algn="ctr"/>
            <a:r>
              <a:rPr lang="en-US" altLang="zh-CN" sz="2000" b="1" dirty="0">
                <a:solidFill>
                  <a:srgbClr val="F5C700"/>
                </a:solidFill>
                <a:cs typeface="+mn-ea"/>
                <a:sym typeface="+mn-lt"/>
              </a:rPr>
              <a:t>UART</a:t>
            </a:r>
            <a:endParaRPr lang="zh-CN" altLang="en-US" sz="2000" b="1" dirty="0">
              <a:solidFill>
                <a:srgbClr val="F5C700"/>
              </a:solidFill>
              <a:cs typeface="+mn-ea"/>
              <a:sym typeface="+mn-lt"/>
            </a:endParaRPr>
          </a:p>
        </p:txBody>
      </p:sp>
      <p:pic>
        <p:nvPicPr>
          <p:cNvPr id="26" name="Hình ảnh 25">
            <a:extLst>
              <a:ext uri="{FF2B5EF4-FFF2-40B4-BE49-F238E27FC236}">
                <a16:creationId xmlns:a16="http://schemas.microsoft.com/office/drawing/2014/main" id="{40651F4B-6935-A021-D8F8-B0BE31BC4FFC}"/>
              </a:ext>
            </a:extLst>
          </p:cNvPr>
          <p:cNvPicPr>
            <a:picLocks noChangeAspect="1"/>
          </p:cNvPicPr>
          <p:nvPr/>
        </p:nvPicPr>
        <p:blipFill>
          <a:blip r:embed="rId3"/>
          <a:stretch>
            <a:fillRect/>
          </a:stretch>
        </p:blipFill>
        <p:spPr>
          <a:xfrm>
            <a:off x="390791" y="3180430"/>
            <a:ext cx="2853037" cy="1760270"/>
          </a:xfrm>
          <a:prstGeom prst="rect">
            <a:avLst/>
          </a:prstGeom>
        </p:spPr>
      </p:pic>
      <p:sp>
        <p:nvSpPr>
          <p:cNvPr id="28" name="Mũi tên: Hình V 27">
            <a:extLst>
              <a:ext uri="{FF2B5EF4-FFF2-40B4-BE49-F238E27FC236}">
                <a16:creationId xmlns:a16="http://schemas.microsoft.com/office/drawing/2014/main" id="{81A513DB-535A-C474-5DF5-616E9189F9D7}"/>
              </a:ext>
            </a:extLst>
          </p:cNvPr>
          <p:cNvSpPr/>
          <p:nvPr/>
        </p:nvSpPr>
        <p:spPr>
          <a:xfrm rot="10800000">
            <a:off x="3348596" y="4067181"/>
            <a:ext cx="391886" cy="375557"/>
          </a:xfrm>
          <a:prstGeom prst="chevron">
            <a:avLst/>
          </a:prstGeom>
          <a:solidFill>
            <a:srgbClr val="1D4251"/>
          </a:solidFill>
          <a:ln>
            <a:solidFill>
              <a:srgbClr val="1D425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4" name="Mũi tên: Hình V 33">
            <a:extLst>
              <a:ext uri="{FF2B5EF4-FFF2-40B4-BE49-F238E27FC236}">
                <a16:creationId xmlns:a16="http://schemas.microsoft.com/office/drawing/2014/main" id="{4A83B66E-3561-7110-F8B2-B4FD3B465661}"/>
              </a:ext>
            </a:extLst>
          </p:cNvPr>
          <p:cNvSpPr/>
          <p:nvPr/>
        </p:nvSpPr>
        <p:spPr>
          <a:xfrm>
            <a:off x="8819354" y="4019277"/>
            <a:ext cx="391886" cy="375557"/>
          </a:xfrm>
          <a:prstGeom prst="chevron">
            <a:avLst/>
          </a:prstGeom>
          <a:solidFill>
            <a:srgbClr val="1D4251"/>
          </a:solidFill>
          <a:ln>
            <a:solidFill>
              <a:srgbClr val="1D425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35" name="Hình ảnh 34">
            <a:extLst>
              <a:ext uri="{FF2B5EF4-FFF2-40B4-BE49-F238E27FC236}">
                <a16:creationId xmlns:a16="http://schemas.microsoft.com/office/drawing/2014/main" id="{AF27C800-0403-12CB-B22B-0CDF3878A540}"/>
              </a:ext>
            </a:extLst>
          </p:cNvPr>
          <p:cNvPicPr>
            <a:picLocks noChangeAspect="1"/>
          </p:cNvPicPr>
          <p:nvPr/>
        </p:nvPicPr>
        <p:blipFill>
          <a:blip r:embed="rId4"/>
          <a:stretch>
            <a:fillRect/>
          </a:stretch>
        </p:blipFill>
        <p:spPr>
          <a:xfrm>
            <a:off x="9381865" y="3423272"/>
            <a:ext cx="2748915" cy="1567565"/>
          </a:xfrm>
          <a:prstGeom prst="rect">
            <a:avLst/>
          </a:prstGeom>
        </p:spPr>
      </p:pic>
    </p:spTree>
    <p:extLst>
      <p:ext uri="{BB962C8B-B14F-4D97-AF65-F5344CB8AC3E}">
        <p14:creationId xmlns:p14="http://schemas.microsoft.com/office/powerpoint/2010/main" val="34128478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1+#ppt_h/2"/>
                                          </p:val>
                                        </p:tav>
                                        <p:tav tm="100000">
                                          <p:val>
                                            <p:strVal val="#ppt_y"/>
                                          </p:val>
                                        </p:tav>
                                      </p:tavLst>
                                    </p:anim>
                                  </p:childTnLst>
                                </p:cTn>
                              </p:par>
                            </p:childTnLst>
                          </p:cTn>
                        </p:par>
                        <p:par>
                          <p:cTn id="9" fill="hold">
                            <p:stCondLst>
                              <p:cond delay="1000"/>
                            </p:stCondLst>
                            <p:childTnLst>
                              <p:par>
                                <p:cTn id="10" presetID="10" presetClass="entr" presetSubtype="0"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500"/>
                                        <p:tgtEl>
                                          <p:spTgt spid="2"/>
                                        </p:tgtEl>
                                      </p:cBhvr>
                                    </p:animEffect>
                                  </p:childTnLst>
                                </p:cTn>
                              </p:par>
                              <p:par>
                                <p:cTn id="13" presetID="42" presetClass="path" presetSubtype="0" decel="100000" fill="hold" grpId="1" nodeType="withEffect">
                                  <p:stCondLst>
                                    <p:cond delay="0"/>
                                  </p:stCondLst>
                                  <p:childTnLst>
                                    <p:animMotion origin="layout" path="M 1.25E-6 -4.81481E-6 L 1.25E-6 0.075 " pathEditMode="relative" rAng="0" ptsTypes="AA">
                                      <p:cBhvr>
                                        <p:cTn id="14" dur="1500" spd="-100000" fill="hold"/>
                                        <p:tgtEl>
                                          <p:spTgt spid="2"/>
                                        </p:tgtEl>
                                        <p:attrNameLst>
                                          <p:attrName>ppt_x</p:attrName>
                                          <p:attrName>ppt_y</p:attrName>
                                        </p:attrNameLst>
                                      </p:cBhvr>
                                      <p:rCtr x="0" y="3750"/>
                                    </p:animMotion>
                                  </p:childTnLst>
                                </p:cTn>
                              </p:par>
                            </p:childTnLst>
                          </p:cTn>
                        </p:par>
                        <p:par>
                          <p:cTn id="15" fill="hold">
                            <p:stCondLst>
                              <p:cond delay="2500"/>
                            </p:stCondLst>
                            <p:childTnLst>
                              <p:par>
                                <p:cTn id="16" presetID="53" presetClass="entr" presetSubtype="16" fill="hold" grpId="0" nodeType="afterEffect">
                                  <p:stCondLst>
                                    <p:cond delay="0"/>
                                  </p:stCondLst>
                                  <p:iterate type="lt">
                                    <p:tmPct val="10000"/>
                                  </p:iterate>
                                  <p:childTnLst>
                                    <p:set>
                                      <p:cBhvr>
                                        <p:cTn id="17" dur="1" fill="hold">
                                          <p:stCondLst>
                                            <p:cond delay="0"/>
                                          </p:stCondLst>
                                        </p:cTn>
                                        <p:tgtEl>
                                          <p:spTgt spid="5"/>
                                        </p:tgtEl>
                                        <p:attrNameLst>
                                          <p:attrName>style.visibility</p:attrName>
                                        </p:attrNameLst>
                                      </p:cBhvr>
                                      <p:to>
                                        <p:strVal val="visible"/>
                                      </p:to>
                                    </p:set>
                                    <p:anim calcmode="lin" valueType="num">
                                      <p:cBhvr>
                                        <p:cTn id="18" dur="500" fill="hold"/>
                                        <p:tgtEl>
                                          <p:spTgt spid="5"/>
                                        </p:tgtEl>
                                        <p:attrNameLst>
                                          <p:attrName>ppt_w</p:attrName>
                                        </p:attrNameLst>
                                      </p:cBhvr>
                                      <p:tavLst>
                                        <p:tav tm="0">
                                          <p:val>
                                            <p:fltVal val="0"/>
                                          </p:val>
                                        </p:tav>
                                        <p:tav tm="100000">
                                          <p:val>
                                            <p:strVal val="#ppt_w"/>
                                          </p:val>
                                        </p:tav>
                                      </p:tavLst>
                                    </p:anim>
                                    <p:anim calcmode="lin" valueType="num">
                                      <p:cBhvr>
                                        <p:cTn id="19" dur="500" fill="hold"/>
                                        <p:tgtEl>
                                          <p:spTgt spid="5"/>
                                        </p:tgtEl>
                                        <p:attrNameLst>
                                          <p:attrName>ppt_h</p:attrName>
                                        </p:attrNameLst>
                                      </p:cBhvr>
                                      <p:tavLst>
                                        <p:tav tm="0">
                                          <p:val>
                                            <p:fltVal val="0"/>
                                          </p:val>
                                        </p:tav>
                                        <p:tav tm="100000">
                                          <p:val>
                                            <p:strVal val="#ppt_h"/>
                                          </p:val>
                                        </p:tav>
                                      </p:tavLst>
                                    </p:anim>
                                    <p:animEffect transition="in" filter="fade">
                                      <p:cBhvr>
                                        <p:cTn id="20" dur="500"/>
                                        <p:tgtEl>
                                          <p:spTgt spid="5"/>
                                        </p:tgtEl>
                                      </p:cBhvr>
                                    </p:animEffect>
                                  </p:childTnLst>
                                </p:cTn>
                              </p:par>
                            </p:childTnLst>
                          </p:cTn>
                        </p:par>
                        <p:par>
                          <p:cTn id="21" fill="hold">
                            <p:stCondLst>
                              <p:cond delay="3100"/>
                            </p:stCondLst>
                            <p:childTnLst>
                              <p:par>
                                <p:cTn id="22" presetID="10" presetClass="entr" presetSubtype="0" fill="hold" grpId="0" nodeType="after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fade">
                                      <p:cBhvr>
                                        <p:cTn id="24" dur="1500"/>
                                        <p:tgtEl>
                                          <p:spTgt spid="4"/>
                                        </p:tgtEl>
                                      </p:cBhvr>
                                    </p:animEffect>
                                  </p:childTnLst>
                                </p:cTn>
                              </p:par>
                              <p:par>
                                <p:cTn id="25" presetID="42" presetClass="path" presetSubtype="0" decel="100000" fill="hold" grpId="1" nodeType="withEffect">
                                  <p:stCondLst>
                                    <p:cond delay="0"/>
                                  </p:stCondLst>
                                  <p:childTnLst>
                                    <p:animMotion origin="layout" path="M 5E-6 4.81481E-6 L 5E-6 0.075 " pathEditMode="relative" rAng="0" ptsTypes="AA">
                                      <p:cBhvr>
                                        <p:cTn id="26" dur="1500" spd="-100000" fill="hold"/>
                                        <p:tgtEl>
                                          <p:spTgt spid="4"/>
                                        </p:tgtEl>
                                        <p:attrNameLst>
                                          <p:attrName>ppt_x</p:attrName>
                                          <p:attrName>ppt_y</p:attrName>
                                        </p:attrNameLst>
                                      </p:cBhvr>
                                      <p:rCtr x="0" y="3750"/>
                                    </p:animMotion>
                                  </p:childTnLst>
                                </p:cTn>
                              </p:par>
                            </p:childTnLst>
                          </p:cTn>
                        </p:par>
                        <p:par>
                          <p:cTn id="27" fill="hold">
                            <p:stCondLst>
                              <p:cond delay="4600"/>
                            </p:stCondLst>
                            <p:childTnLst>
                              <p:par>
                                <p:cTn id="28" presetID="2" presetClass="entr" presetSubtype="4" decel="100000" fill="hold" grpId="0" nodeType="afterEffect">
                                  <p:stCondLst>
                                    <p:cond delay="0"/>
                                  </p:stCondLst>
                                  <p:childTnLst>
                                    <p:set>
                                      <p:cBhvr>
                                        <p:cTn id="29" dur="1" fill="hold">
                                          <p:stCondLst>
                                            <p:cond delay="0"/>
                                          </p:stCondLst>
                                        </p:cTn>
                                        <p:tgtEl>
                                          <p:spTgt spid="7"/>
                                        </p:tgtEl>
                                        <p:attrNameLst>
                                          <p:attrName>style.visibility</p:attrName>
                                        </p:attrNameLst>
                                      </p:cBhvr>
                                      <p:to>
                                        <p:strVal val="visible"/>
                                      </p:to>
                                    </p:set>
                                    <p:anim calcmode="lin" valueType="num">
                                      <p:cBhvr additive="base">
                                        <p:cTn id="30" dur="1000" fill="hold"/>
                                        <p:tgtEl>
                                          <p:spTgt spid="7"/>
                                        </p:tgtEl>
                                        <p:attrNameLst>
                                          <p:attrName>ppt_x</p:attrName>
                                        </p:attrNameLst>
                                      </p:cBhvr>
                                      <p:tavLst>
                                        <p:tav tm="0">
                                          <p:val>
                                            <p:strVal val="#ppt_x"/>
                                          </p:val>
                                        </p:tav>
                                        <p:tav tm="100000">
                                          <p:val>
                                            <p:strVal val="#ppt_x"/>
                                          </p:val>
                                        </p:tav>
                                      </p:tavLst>
                                    </p:anim>
                                    <p:anim calcmode="lin" valueType="num">
                                      <p:cBhvr additive="base">
                                        <p:cTn id="31" dur="1000" fill="hold"/>
                                        <p:tgtEl>
                                          <p:spTgt spid="7"/>
                                        </p:tgtEl>
                                        <p:attrNameLst>
                                          <p:attrName>ppt_y</p:attrName>
                                        </p:attrNameLst>
                                      </p:cBhvr>
                                      <p:tavLst>
                                        <p:tav tm="0">
                                          <p:val>
                                            <p:strVal val="1+#ppt_h/2"/>
                                          </p:val>
                                        </p:tav>
                                        <p:tav tm="100000">
                                          <p:val>
                                            <p:strVal val="#ppt_y"/>
                                          </p:val>
                                        </p:tav>
                                      </p:tavLst>
                                    </p:anim>
                                  </p:childTnLst>
                                </p:cTn>
                              </p:par>
                            </p:childTnLst>
                          </p:cTn>
                        </p:par>
                        <p:par>
                          <p:cTn id="32" fill="hold">
                            <p:stCondLst>
                              <p:cond delay="5600"/>
                            </p:stCondLst>
                            <p:childTnLst>
                              <p:par>
                                <p:cTn id="33" presetID="10" presetClass="entr" presetSubtype="0" fill="hold" grpId="0" nodeType="afterEffect">
                                  <p:stCondLst>
                                    <p:cond delay="0"/>
                                  </p:stCondLst>
                                  <p:childTnLst>
                                    <p:set>
                                      <p:cBhvr>
                                        <p:cTn id="34" dur="1" fill="hold">
                                          <p:stCondLst>
                                            <p:cond delay="0"/>
                                          </p:stCondLst>
                                        </p:cTn>
                                        <p:tgtEl>
                                          <p:spTgt spid="6"/>
                                        </p:tgtEl>
                                        <p:attrNameLst>
                                          <p:attrName>style.visibility</p:attrName>
                                        </p:attrNameLst>
                                      </p:cBhvr>
                                      <p:to>
                                        <p:strVal val="visible"/>
                                      </p:to>
                                    </p:set>
                                    <p:animEffect transition="in" filter="fade">
                                      <p:cBhvr>
                                        <p:cTn id="35" dur="1500"/>
                                        <p:tgtEl>
                                          <p:spTgt spid="6"/>
                                        </p:tgtEl>
                                      </p:cBhvr>
                                    </p:animEffect>
                                  </p:childTnLst>
                                </p:cTn>
                              </p:par>
                              <p:par>
                                <p:cTn id="36" presetID="42" presetClass="path" presetSubtype="0" decel="100000" fill="hold" grpId="1" nodeType="withEffect">
                                  <p:stCondLst>
                                    <p:cond delay="0"/>
                                  </p:stCondLst>
                                  <p:childTnLst>
                                    <p:animMotion origin="layout" path="M -3.75E-6 -4.81481E-6 L -3.75E-6 0.075 " pathEditMode="relative" rAng="0" ptsTypes="AA">
                                      <p:cBhvr>
                                        <p:cTn id="37" dur="1500" spd="-100000" fill="hold"/>
                                        <p:tgtEl>
                                          <p:spTgt spid="6"/>
                                        </p:tgtEl>
                                        <p:attrNameLst>
                                          <p:attrName>ppt_x</p:attrName>
                                          <p:attrName>ppt_y</p:attrName>
                                        </p:attrNameLst>
                                      </p:cBhvr>
                                      <p:rCtr x="0" y="3750"/>
                                    </p:animMotion>
                                  </p:childTnLst>
                                </p:cTn>
                              </p:par>
                            </p:childTnLst>
                          </p:cTn>
                        </p:par>
                        <p:par>
                          <p:cTn id="38" fill="hold">
                            <p:stCondLst>
                              <p:cond delay="7100"/>
                            </p:stCondLst>
                            <p:childTnLst>
                              <p:par>
                                <p:cTn id="39" presetID="53" presetClass="entr" presetSubtype="16" fill="hold" grpId="0" nodeType="afterEffect">
                                  <p:stCondLst>
                                    <p:cond delay="0"/>
                                  </p:stCondLst>
                                  <p:iterate type="lt">
                                    <p:tmPct val="10000"/>
                                  </p:iterate>
                                  <p:childTnLst>
                                    <p:set>
                                      <p:cBhvr>
                                        <p:cTn id="40" dur="1" fill="hold">
                                          <p:stCondLst>
                                            <p:cond delay="0"/>
                                          </p:stCondLst>
                                        </p:cTn>
                                        <p:tgtEl>
                                          <p:spTgt spid="9"/>
                                        </p:tgtEl>
                                        <p:attrNameLst>
                                          <p:attrName>style.visibility</p:attrName>
                                        </p:attrNameLst>
                                      </p:cBhvr>
                                      <p:to>
                                        <p:strVal val="visible"/>
                                      </p:to>
                                    </p:set>
                                    <p:anim calcmode="lin" valueType="num">
                                      <p:cBhvr>
                                        <p:cTn id="41" dur="500" fill="hold"/>
                                        <p:tgtEl>
                                          <p:spTgt spid="9"/>
                                        </p:tgtEl>
                                        <p:attrNameLst>
                                          <p:attrName>ppt_w</p:attrName>
                                        </p:attrNameLst>
                                      </p:cBhvr>
                                      <p:tavLst>
                                        <p:tav tm="0">
                                          <p:val>
                                            <p:fltVal val="0"/>
                                          </p:val>
                                        </p:tav>
                                        <p:tav tm="100000">
                                          <p:val>
                                            <p:strVal val="#ppt_w"/>
                                          </p:val>
                                        </p:tav>
                                      </p:tavLst>
                                    </p:anim>
                                    <p:anim calcmode="lin" valueType="num">
                                      <p:cBhvr>
                                        <p:cTn id="42" dur="500" fill="hold"/>
                                        <p:tgtEl>
                                          <p:spTgt spid="9"/>
                                        </p:tgtEl>
                                        <p:attrNameLst>
                                          <p:attrName>ppt_h</p:attrName>
                                        </p:attrNameLst>
                                      </p:cBhvr>
                                      <p:tavLst>
                                        <p:tav tm="0">
                                          <p:val>
                                            <p:fltVal val="0"/>
                                          </p:val>
                                        </p:tav>
                                        <p:tav tm="100000">
                                          <p:val>
                                            <p:strVal val="#ppt_h"/>
                                          </p:val>
                                        </p:tav>
                                      </p:tavLst>
                                    </p:anim>
                                    <p:animEffect transition="in" filter="fade">
                                      <p:cBhvr>
                                        <p:cTn id="43" dur="500"/>
                                        <p:tgtEl>
                                          <p:spTgt spid="9"/>
                                        </p:tgtEl>
                                      </p:cBhvr>
                                    </p:animEffect>
                                  </p:childTnLst>
                                </p:cTn>
                              </p:par>
                            </p:childTnLst>
                          </p:cTn>
                        </p:par>
                        <p:par>
                          <p:cTn id="44" fill="hold">
                            <p:stCondLst>
                              <p:cond delay="7750"/>
                            </p:stCondLst>
                            <p:childTnLst>
                              <p:par>
                                <p:cTn id="45" presetID="10" presetClass="entr" presetSubtype="0" fill="hold" grpId="0" nodeType="afterEffect">
                                  <p:stCondLst>
                                    <p:cond delay="0"/>
                                  </p:stCondLst>
                                  <p:childTnLst>
                                    <p:set>
                                      <p:cBhvr>
                                        <p:cTn id="46" dur="1" fill="hold">
                                          <p:stCondLst>
                                            <p:cond delay="0"/>
                                          </p:stCondLst>
                                        </p:cTn>
                                        <p:tgtEl>
                                          <p:spTgt spid="8"/>
                                        </p:tgtEl>
                                        <p:attrNameLst>
                                          <p:attrName>style.visibility</p:attrName>
                                        </p:attrNameLst>
                                      </p:cBhvr>
                                      <p:to>
                                        <p:strVal val="visible"/>
                                      </p:to>
                                    </p:set>
                                    <p:animEffect transition="in" filter="fade">
                                      <p:cBhvr>
                                        <p:cTn id="47" dur="1500"/>
                                        <p:tgtEl>
                                          <p:spTgt spid="8"/>
                                        </p:tgtEl>
                                      </p:cBhvr>
                                    </p:animEffect>
                                  </p:childTnLst>
                                </p:cTn>
                              </p:par>
                              <p:par>
                                <p:cTn id="48" presetID="42" presetClass="path" presetSubtype="0" decel="100000" fill="hold" grpId="1" nodeType="withEffect">
                                  <p:stCondLst>
                                    <p:cond delay="0"/>
                                  </p:stCondLst>
                                  <p:childTnLst>
                                    <p:animMotion origin="layout" path="M 2.29167E-6 -2.22222E-6 L 2.29167E-6 0.075 " pathEditMode="relative" rAng="0" ptsTypes="AA">
                                      <p:cBhvr>
                                        <p:cTn id="49" dur="1500" spd="-100000" fill="hold"/>
                                        <p:tgtEl>
                                          <p:spTgt spid="8"/>
                                        </p:tgtEl>
                                        <p:attrNameLst>
                                          <p:attrName>ppt_x</p:attrName>
                                          <p:attrName>ppt_y</p:attrName>
                                        </p:attrNameLst>
                                      </p:cBhvr>
                                      <p:rCtr x="0" y="375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3" grpId="0" animBg="1"/>
      <p:bldP spid="4" grpId="0"/>
      <p:bldP spid="4" grpId="1"/>
      <p:bldP spid="5" grpId="0"/>
      <p:bldP spid="6" grpId="0" animBg="1"/>
      <p:bldP spid="6" grpId="1" animBg="1"/>
      <p:bldP spid="7" grpId="0" animBg="1"/>
      <p:bldP spid="8" grpId="0"/>
      <p:bldP spid="8" grpId="1"/>
      <p:bldP spid="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 name="Đường nối Thẳng 17">
            <a:extLst>
              <a:ext uri="{FF2B5EF4-FFF2-40B4-BE49-F238E27FC236}">
                <a16:creationId xmlns:a16="http://schemas.microsoft.com/office/drawing/2014/main" id="{D92C9409-E1ED-CF35-D558-BC4697BBED6C}"/>
              </a:ext>
            </a:extLst>
          </p:cNvPr>
          <p:cNvCxnSpPr/>
          <p:nvPr/>
        </p:nvCxnSpPr>
        <p:spPr>
          <a:xfrm>
            <a:off x="0" y="751114"/>
            <a:ext cx="12192000" cy="0"/>
          </a:xfrm>
          <a:prstGeom prst="line">
            <a:avLst/>
          </a:prstGeom>
          <a:ln w="19050">
            <a:solidFill>
              <a:schemeClr val="tx2">
                <a:lumMod val="75000"/>
              </a:schemeClr>
            </a:solidFill>
          </a:ln>
        </p:spPr>
        <p:style>
          <a:lnRef idx="3">
            <a:schemeClr val="accent1"/>
          </a:lnRef>
          <a:fillRef idx="0">
            <a:schemeClr val="accent1"/>
          </a:fillRef>
          <a:effectRef idx="2">
            <a:schemeClr val="accent1"/>
          </a:effectRef>
          <a:fontRef idx="minor">
            <a:schemeClr val="tx1"/>
          </a:fontRef>
        </p:style>
      </p:cxnSp>
      <p:sp>
        <p:nvSpPr>
          <p:cNvPr id="20" name="Mũi tên: Hình V 19">
            <a:extLst>
              <a:ext uri="{FF2B5EF4-FFF2-40B4-BE49-F238E27FC236}">
                <a16:creationId xmlns:a16="http://schemas.microsoft.com/office/drawing/2014/main" id="{E0E126CC-74D0-9414-396F-ADD935DAB5CF}"/>
              </a:ext>
            </a:extLst>
          </p:cNvPr>
          <p:cNvSpPr/>
          <p:nvPr/>
        </p:nvSpPr>
        <p:spPr>
          <a:xfrm>
            <a:off x="97971" y="244929"/>
            <a:ext cx="391886" cy="375557"/>
          </a:xfrm>
          <a:prstGeom prst="chevron">
            <a:avLst/>
          </a:prstGeom>
          <a:solidFill>
            <a:srgbClr val="1D4251"/>
          </a:solidFill>
          <a:ln>
            <a:solidFill>
              <a:srgbClr val="1D425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1" name="矩形 4">
            <a:extLst>
              <a:ext uri="{FF2B5EF4-FFF2-40B4-BE49-F238E27FC236}">
                <a16:creationId xmlns:a16="http://schemas.microsoft.com/office/drawing/2014/main" id="{99852DED-C312-E7B7-D6F3-CFB4B84255B4}"/>
              </a:ext>
            </a:extLst>
          </p:cNvPr>
          <p:cNvSpPr/>
          <p:nvPr/>
        </p:nvSpPr>
        <p:spPr>
          <a:xfrm>
            <a:off x="489857" y="140319"/>
            <a:ext cx="11123023" cy="584775"/>
          </a:xfrm>
          <a:prstGeom prst="rect">
            <a:avLst/>
          </a:prstGeom>
        </p:spPr>
        <p:txBody>
          <a:bodyPr wrap="square">
            <a:spAutoFit/>
          </a:bodyPr>
          <a:lstStyle/>
          <a:p>
            <a:pPr algn="ctr"/>
            <a:r>
              <a:rPr lang="en-US" altLang="zh-CN" sz="3200" b="1" dirty="0">
                <a:solidFill>
                  <a:srgbClr val="1D4251"/>
                </a:solidFill>
                <a:cs typeface="+mn-ea"/>
                <a:sym typeface="+mn-lt"/>
              </a:rPr>
              <a:t>ỨNG DỤNG KALMAN FILTER VÀO LỌC NHIỄU DỮ LIỆU</a:t>
            </a:r>
            <a:endParaRPr lang="zh-CN" altLang="en-US" sz="3200" b="1" dirty="0">
              <a:solidFill>
                <a:schemeClr val="bg1"/>
              </a:solidFill>
              <a:cs typeface="+mn-ea"/>
              <a:sym typeface="+mn-lt"/>
            </a:endParaRPr>
          </a:p>
        </p:txBody>
      </p:sp>
      <p:pic>
        <p:nvPicPr>
          <p:cNvPr id="10" name="Picture 19">
            <a:extLst>
              <a:ext uri="{FF2B5EF4-FFF2-40B4-BE49-F238E27FC236}">
                <a16:creationId xmlns:a16="http://schemas.microsoft.com/office/drawing/2014/main" id="{D7E7626A-DF17-AB6A-1225-5F2C83683F05}"/>
              </a:ext>
            </a:extLst>
          </p:cNvPr>
          <p:cNvPicPr>
            <a:picLocks noChangeAspect="1"/>
          </p:cNvPicPr>
          <p:nvPr/>
        </p:nvPicPr>
        <p:blipFill>
          <a:blip r:embed="rId3"/>
          <a:stretch>
            <a:fillRect/>
          </a:stretch>
        </p:blipFill>
        <p:spPr>
          <a:xfrm>
            <a:off x="-62144" y="1328283"/>
            <a:ext cx="5579745" cy="1656715"/>
          </a:xfrm>
          <a:prstGeom prst="rect">
            <a:avLst/>
          </a:prstGeom>
        </p:spPr>
      </p:pic>
      <p:sp>
        <p:nvSpPr>
          <p:cNvPr id="13" name="矩形 2">
            <a:extLst>
              <a:ext uri="{FF2B5EF4-FFF2-40B4-BE49-F238E27FC236}">
                <a16:creationId xmlns:a16="http://schemas.microsoft.com/office/drawing/2014/main" id="{B2A72D65-AFC5-B03B-39BB-7786DFC8DB44}"/>
              </a:ext>
            </a:extLst>
          </p:cNvPr>
          <p:cNvSpPr/>
          <p:nvPr/>
        </p:nvSpPr>
        <p:spPr>
          <a:xfrm>
            <a:off x="1086612" y="3177962"/>
            <a:ext cx="10183368" cy="3291670"/>
          </a:xfrm>
          <a:prstGeom prst="rect">
            <a:avLst/>
          </a:prstGeom>
          <a:solidFill>
            <a:srgbClr val="1D42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cs typeface="+mn-ea"/>
              <a:sym typeface="+mn-lt"/>
            </a:endParaRPr>
          </a:p>
        </p:txBody>
      </p:sp>
      <p:sp>
        <p:nvSpPr>
          <p:cNvPr id="14" name="矩形 3">
            <a:extLst>
              <a:ext uri="{FF2B5EF4-FFF2-40B4-BE49-F238E27FC236}">
                <a16:creationId xmlns:a16="http://schemas.microsoft.com/office/drawing/2014/main" id="{E62041A6-157D-4554-50C0-683BE36489B3}"/>
              </a:ext>
            </a:extLst>
          </p:cNvPr>
          <p:cNvSpPr/>
          <p:nvPr/>
        </p:nvSpPr>
        <p:spPr>
          <a:xfrm>
            <a:off x="1454186" y="3554529"/>
            <a:ext cx="4641814" cy="646331"/>
          </a:xfrm>
          <a:prstGeom prst="rect">
            <a:avLst/>
          </a:prstGeom>
        </p:spPr>
        <p:txBody>
          <a:bodyPr wrap="square">
            <a:spAutoFit/>
          </a:bodyPr>
          <a:lstStyle/>
          <a:p>
            <a:r>
              <a:rPr lang="en-US" altLang="zh-CN" sz="3600" b="1" dirty="0" err="1">
                <a:solidFill>
                  <a:schemeClr val="bg1"/>
                </a:solidFill>
                <a:cs typeface="+mn-ea"/>
                <a:sym typeface="+mn-lt"/>
              </a:rPr>
              <a:t>Nhiệm</a:t>
            </a:r>
            <a:r>
              <a:rPr lang="en-US" altLang="zh-CN" sz="3600" b="1" dirty="0">
                <a:solidFill>
                  <a:schemeClr val="bg1"/>
                </a:solidFill>
                <a:cs typeface="+mn-ea"/>
                <a:sym typeface="+mn-lt"/>
              </a:rPr>
              <a:t> </a:t>
            </a:r>
            <a:r>
              <a:rPr lang="en-US" altLang="zh-CN" sz="3600" b="1" dirty="0" err="1">
                <a:solidFill>
                  <a:schemeClr val="bg1"/>
                </a:solidFill>
                <a:cs typeface="+mn-ea"/>
                <a:sym typeface="+mn-lt"/>
              </a:rPr>
              <a:t>vụ</a:t>
            </a:r>
            <a:r>
              <a:rPr lang="en-US" altLang="zh-CN" sz="3600" b="1" dirty="0">
                <a:solidFill>
                  <a:schemeClr val="bg1"/>
                </a:solidFill>
                <a:cs typeface="+mn-ea"/>
                <a:sym typeface="+mn-lt"/>
              </a:rPr>
              <a:t> 2 </a:t>
            </a:r>
            <a:r>
              <a:rPr lang="en-US" altLang="zh-CN" sz="3600" b="1" dirty="0" err="1">
                <a:solidFill>
                  <a:schemeClr val="bg1"/>
                </a:solidFill>
                <a:cs typeface="+mn-ea"/>
                <a:sym typeface="+mn-lt"/>
              </a:rPr>
              <a:t>bước</a:t>
            </a:r>
            <a:r>
              <a:rPr lang="en-US" altLang="zh-CN" sz="3600" b="1" dirty="0">
                <a:solidFill>
                  <a:schemeClr val="bg1"/>
                </a:solidFill>
                <a:cs typeface="+mn-ea"/>
                <a:sym typeface="+mn-lt"/>
              </a:rPr>
              <a:t>:</a:t>
            </a:r>
            <a:endParaRPr lang="zh-CN" altLang="en-US" sz="3600" b="1" dirty="0">
              <a:solidFill>
                <a:schemeClr val="bg1"/>
              </a:solidFill>
              <a:cs typeface="+mn-ea"/>
              <a:sym typeface="+mn-lt"/>
            </a:endParaRPr>
          </a:p>
        </p:txBody>
      </p:sp>
      <p:sp>
        <p:nvSpPr>
          <p:cNvPr id="15" name="矩形 4">
            <a:extLst>
              <a:ext uri="{FF2B5EF4-FFF2-40B4-BE49-F238E27FC236}">
                <a16:creationId xmlns:a16="http://schemas.microsoft.com/office/drawing/2014/main" id="{E8420332-09F7-4AB6-A40B-A2B03C8070F6}"/>
              </a:ext>
            </a:extLst>
          </p:cNvPr>
          <p:cNvSpPr/>
          <p:nvPr/>
        </p:nvSpPr>
        <p:spPr>
          <a:xfrm>
            <a:off x="1454186" y="4317024"/>
            <a:ext cx="9450375" cy="2400657"/>
          </a:xfrm>
          <a:prstGeom prst="rect">
            <a:avLst/>
          </a:prstGeom>
        </p:spPr>
        <p:txBody>
          <a:bodyPr wrap="square">
            <a:spAutoFit/>
          </a:bodyPr>
          <a:lstStyle/>
          <a:p>
            <a:pPr marL="285750" indent="-285750" fontAlgn="ctr">
              <a:lnSpc>
                <a:spcPct val="150000"/>
              </a:lnSpc>
              <a:buClr>
                <a:schemeClr val="bg1"/>
              </a:buClr>
              <a:buSzPct val="110000"/>
              <a:buFont typeface="Wingdings" panose="05000000000000000000" pitchFamily="2" charset="2"/>
              <a:buChar char="q"/>
            </a:pPr>
            <a:r>
              <a:rPr lang="en-US" altLang="zh-CN" sz="2400" dirty="0">
                <a:solidFill>
                  <a:schemeClr val="bg1"/>
                </a:solidFill>
                <a:cs typeface="+mn-ea"/>
                <a:sym typeface="+mn-lt"/>
              </a:rPr>
              <a:t>Prediction: </a:t>
            </a:r>
            <a:r>
              <a:rPr lang="en-US" altLang="zh-CN" sz="2400" dirty="0" err="1">
                <a:solidFill>
                  <a:schemeClr val="bg1"/>
                </a:solidFill>
                <a:cs typeface="+mn-ea"/>
                <a:sym typeface="+mn-lt"/>
              </a:rPr>
              <a:t>Dùng</a:t>
            </a:r>
            <a:r>
              <a:rPr lang="en-US" altLang="zh-CN" sz="2400" dirty="0">
                <a:solidFill>
                  <a:schemeClr val="bg1"/>
                </a:solidFill>
                <a:cs typeface="+mn-ea"/>
                <a:sym typeface="+mn-lt"/>
              </a:rPr>
              <a:t> </a:t>
            </a:r>
            <a:r>
              <a:rPr lang="en-US" altLang="zh-CN" sz="2400" dirty="0" err="1">
                <a:solidFill>
                  <a:schemeClr val="bg1"/>
                </a:solidFill>
                <a:cs typeface="+mn-ea"/>
                <a:sym typeface="+mn-lt"/>
              </a:rPr>
              <a:t>phương</a:t>
            </a:r>
            <a:r>
              <a:rPr lang="en-US" altLang="zh-CN" sz="2400" dirty="0">
                <a:solidFill>
                  <a:schemeClr val="bg1"/>
                </a:solidFill>
                <a:cs typeface="+mn-ea"/>
                <a:sym typeface="+mn-lt"/>
              </a:rPr>
              <a:t> </a:t>
            </a:r>
            <a:r>
              <a:rPr lang="en-US" altLang="zh-CN" sz="2400" dirty="0" err="1">
                <a:solidFill>
                  <a:schemeClr val="bg1"/>
                </a:solidFill>
                <a:cs typeface="+mn-ea"/>
                <a:sym typeface="+mn-lt"/>
              </a:rPr>
              <a:t>trình</a:t>
            </a:r>
            <a:r>
              <a:rPr lang="en-US" altLang="zh-CN" sz="2400" dirty="0">
                <a:solidFill>
                  <a:schemeClr val="bg1"/>
                </a:solidFill>
                <a:cs typeface="+mn-ea"/>
                <a:sym typeface="+mn-lt"/>
              </a:rPr>
              <a:t> </a:t>
            </a:r>
            <a:r>
              <a:rPr lang="en-US" altLang="zh-CN" sz="2400" dirty="0" err="1">
                <a:solidFill>
                  <a:schemeClr val="bg1"/>
                </a:solidFill>
                <a:cs typeface="+mn-ea"/>
                <a:sym typeface="+mn-lt"/>
              </a:rPr>
              <a:t>chuyển</a:t>
            </a:r>
            <a:r>
              <a:rPr lang="en-US" altLang="zh-CN" sz="2400" dirty="0">
                <a:solidFill>
                  <a:schemeClr val="bg1"/>
                </a:solidFill>
                <a:cs typeface="+mn-ea"/>
                <a:sym typeface="+mn-lt"/>
              </a:rPr>
              <a:t> </a:t>
            </a:r>
            <a:r>
              <a:rPr lang="en-US" altLang="zh-CN" sz="2400" dirty="0" err="1">
                <a:solidFill>
                  <a:schemeClr val="bg1"/>
                </a:solidFill>
                <a:cs typeface="+mn-ea"/>
                <a:sym typeface="+mn-lt"/>
              </a:rPr>
              <a:t>động</a:t>
            </a:r>
            <a:r>
              <a:rPr lang="en-US" altLang="zh-CN" sz="2400" dirty="0">
                <a:solidFill>
                  <a:schemeClr val="bg1"/>
                </a:solidFill>
                <a:cs typeface="+mn-ea"/>
                <a:sym typeface="+mn-lt"/>
              </a:rPr>
              <a:t> </a:t>
            </a:r>
            <a:r>
              <a:rPr lang="en-US" altLang="zh-CN" sz="2400" dirty="0" err="1">
                <a:solidFill>
                  <a:schemeClr val="bg1"/>
                </a:solidFill>
                <a:cs typeface="+mn-ea"/>
                <a:sym typeface="+mn-lt"/>
              </a:rPr>
              <a:t>để</a:t>
            </a:r>
            <a:r>
              <a:rPr lang="en-US" altLang="zh-CN" sz="2400" dirty="0">
                <a:solidFill>
                  <a:schemeClr val="bg1"/>
                </a:solidFill>
                <a:cs typeface="+mn-ea"/>
                <a:sym typeface="+mn-lt"/>
              </a:rPr>
              <a:t> </a:t>
            </a:r>
            <a:r>
              <a:rPr lang="en-US" altLang="zh-CN" sz="2400" dirty="0" err="1">
                <a:solidFill>
                  <a:schemeClr val="bg1"/>
                </a:solidFill>
                <a:cs typeface="+mn-ea"/>
                <a:sym typeface="+mn-lt"/>
              </a:rPr>
              <a:t>tính</a:t>
            </a:r>
            <a:r>
              <a:rPr lang="en-US" altLang="zh-CN" sz="2400" dirty="0">
                <a:solidFill>
                  <a:schemeClr val="bg1"/>
                </a:solidFill>
                <a:cs typeface="+mn-ea"/>
                <a:sym typeface="+mn-lt"/>
              </a:rPr>
              <a:t> </a:t>
            </a:r>
            <a:r>
              <a:rPr lang="en-US" altLang="zh-CN" sz="2400" dirty="0" err="1">
                <a:solidFill>
                  <a:schemeClr val="bg1"/>
                </a:solidFill>
                <a:cs typeface="+mn-ea"/>
                <a:sym typeface="+mn-lt"/>
              </a:rPr>
              <a:t>ra</a:t>
            </a:r>
            <a:r>
              <a:rPr lang="en-US" altLang="zh-CN" sz="2400" dirty="0">
                <a:solidFill>
                  <a:schemeClr val="bg1"/>
                </a:solidFill>
                <a:cs typeface="+mn-ea"/>
                <a:sym typeface="+mn-lt"/>
              </a:rPr>
              <a:t> P </a:t>
            </a:r>
            <a:r>
              <a:rPr lang="en-US" altLang="zh-CN" sz="2400" dirty="0" err="1">
                <a:solidFill>
                  <a:schemeClr val="bg1"/>
                </a:solidFill>
                <a:cs typeface="+mn-ea"/>
                <a:sym typeface="+mn-lt"/>
              </a:rPr>
              <a:t>và</a:t>
            </a:r>
            <a:r>
              <a:rPr lang="en-US" altLang="zh-CN" sz="2400" dirty="0">
                <a:solidFill>
                  <a:schemeClr val="bg1"/>
                </a:solidFill>
                <a:cs typeface="+mn-ea"/>
                <a:sym typeface="+mn-lt"/>
              </a:rPr>
              <a:t> V </a:t>
            </a:r>
            <a:r>
              <a:rPr lang="en-US" altLang="zh-CN" sz="2400" dirty="0" err="1">
                <a:solidFill>
                  <a:schemeClr val="bg1"/>
                </a:solidFill>
                <a:cs typeface="+mn-ea"/>
                <a:sym typeface="+mn-lt"/>
              </a:rPr>
              <a:t>tại</a:t>
            </a:r>
            <a:r>
              <a:rPr lang="en-US" altLang="zh-CN" sz="2400" dirty="0">
                <a:solidFill>
                  <a:schemeClr val="bg1"/>
                </a:solidFill>
                <a:cs typeface="+mn-ea"/>
                <a:sym typeface="+mn-lt"/>
              </a:rPr>
              <a:t> t.</a:t>
            </a:r>
          </a:p>
          <a:p>
            <a:pPr marL="285750" indent="-285750" fontAlgn="ctr">
              <a:lnSpc>
                <a:spcPct val="150000"/>
              </a:lnSpc>
              <a:buClr>
                <a:schemeClr val="bg1"/>
              </a:buClr>
              <a:buSzPct val="110000"/>
              <a:buFont typeface="Wingdings" panose="05000000000000000000" pitchFamily="2" charset="2"/>
              <a:buChar char="q"/>
            </a:pPr>
            <a:r>
              <a:rPr lang="en-US" altLang="zh-CN" sz="2400" dirty="0">
                <a:solidFill>
                  <a:schemeClr val="bg1"/>
                </a:solidFill>
                <a:cs typeface="+mn-ea"/>
                <a:sym typeface="+mn-lt"/>
              </a:rPr>
              <a:t>Correction: </a:t>
            </a:r>
            <a:r>
              <a:rPr lang="en-US" altLang="zh-CN" sz="2400" dirty="0" err="1">
                <a:solidFill>
                  <a:schemeClr val="bg1"/>
                </a:solidFill>
                <a:cs typeface="+mn-ea"/>
                <a:sym typeface="+mn-lt"/>
              </a:rPr>
              <a:t>Dùng</a:t>
            </a:r>
            <a:r>
              <a:rPr lang="en-US" altLang="zh-CN" sz="2400" dirty="0">
                <a:solidFill>
                  <a:schemeClr val="bg1"/>
                </a:solidFill>
                <a:cs typeface="+mn-ea"/>
                <a:sym typeface="+mn-lt"/>
              </a:rPr>
              <a:t> </a:t>
            </a:r>
            <a:r>
              <a:rPr lang="en-US" altLang="zh-CN" sz="2400" dirty="0" err="1">
                <a:solidFill>
                  <a:schemeClr val="bg1"/>
                </a:solidFill>
                <a:cs typeface="+mn-ea"/>
                <a:sym typeface="+mn-lt"/>
              </a:rPr>
              <a:t>dữ</a:t>
            </a:r>
            <a:r>
              <a:rPr lang="en-US" altLang="zh-CN" sz="2400" dirty="0">
                <a:solidFill>
                  <a:schemeClr val="bg1"/>
                </a:solidFill>
                <a:cs typeface="+mn-ea"/>
                <a:sym typeface="+mn-lt"/>
              </a:rPr>
              <a:t> </a:t>
            </a:r>
            <a:r>
              <a:rPr lang="en-US" altLang="zh-CN" sz="2400" dirty="0" err="1">
                <a:solidFill>
                  <a:schemeClr val="bg1"/>
                </a:solidFill>
                <a:cs typeface="+mn-ea"/>
                <a:sym typeface="+mn-lt"/>
              </a:rPr>
              <a:t>liệu</a:t>
            </a:r>
            <a:r>
              <a:rPr lang="en-US" altLang="zh-CN" sz="2400" dirty="0">
                <a:solidFill>
                  <a:schemeClr val="bg1"/>
                </a:solidFill>
                <a:cs typeface="+mn-ea"/>
                <a:sym typeface="+mn-lt"/>
              </a:rPr>
              <a:t> </a:t>
            </a:r>
            <a:r>
              <a:rPr lang="en-US" altLang="zh-CN" sz="2400" dirty="0" err="1">
                <a:solidFill>
                  <a:schemeClr val="bg1"/>
                </a:solidFill>
                <a:cs typeface="+mn-ea"/>
                <a:sym typeface="+mn-lt"/>
              </a:rPr>
              <a:t>cảm</a:t>
            </a:r>
            <a:r>
              <a:rPr lang="en-US" altLang="zh-CN" sz="2400" dirty="0">
                <a:solidFill>
                  <a:schemeClr val="bg1"/>
                </a:solidFill>
                <a:cs typeface="+mn-ea"/>
                <a:sym typeface="+mn-lt"/>
              </a:rPr>
              <a:t> </a:t>
            </a:r>
            <a:r>
              <a:rPr lang="en-US" altLang="zh-CN" sz="2400" dirty="0" err="1">
                <a:solidFill>
                  <a:schemeClr val="bg1"/>
                </a:solidFill>
                <a:cs typeface="+mn-ea"/>
                <a:sym typeface="+mn-lt"/>
              </a:rPr>
              <a:t>biến</a:t>
            </a:r>
            <a:r>
              <a:rPr lang="en-US" altLang="zh-CN" sz="2400" dirty="0">
                <a:solidFill>
                  <a:schemeClr val="bg1"/>
                </a:solidFill>
                <a:cs typeface="+mn-ea"/>
                <a:sym typeface="+mn-lt"/>
              </a:rPr>
              <a:t> </a:t>
            </a:r>
            <a:r>
              <a:rPr lang="en-US" altLang="zh-CN" sz="2400" dirty="0" err="1">
                <a:solidFill>
                  <a:schemeClr val="bg1"/>
                </a:solidFill>
                <a:cs typeface="+mn-ea"/>
                <a:sym typeface="+mn-lt"/>
              </a:rPr>
              <a:t>điều</a:t>
            </a:r>
            <a:r>
              <a:rPr lang="en-US" altLang="zh-CN" sz="2400" dirty="0">
                <a:solidFill>
                  <a:schemeClr val="bg1"/>
                </a:solidFill>
                <a:cs typeface="+mn-ea"/>
                <a:sym typeface="+mn-lt"/>
              </a:rPr>
              <a:t> </a:t>
            </a:r>
            <a:r>
              <a:rPr lang="en-US" altLang="zh-CN" sz="2400" dirty="0" err="1">
                <a:solidFill>
                  <a:schemeClr val="bg1"/>
                </a:solidFill>
                <a:cs typeface="+mn-ea"/>
                <a:sym typeface="+mn-lt"/>
              </a:rPr>
              <a:t>chỉnh</a:t>
            </a:r>
            <a:r>
              <a:rPr lang="en-US" altLang="zh-CN" sz="2400" dirty="0">
                <a:solidFill>
                  <a:schemeClr val="bg1"/>
                </a:solidFill>
                <a:cs typeface="+mn-ea"/>
                <a:sym typeface="+mn-lt"/>
              </a:rPr>
              <a:t> P </a:t>
            </a:r>
            <a:r>
              <a:rPr lang="en-US" altLang="zh-CN" sz="2400" dirty="0" err="1">
                <a:solidFill>
                  <a:schemeClr val="bg1"/>
                </a:solidFill>
                <a:cs typeface="+mn-ea"/>
                <a:sym typeface="+mn-lt"/>
              </a:rPr>
              <a:t>và</a:t>
            </a:r>
            <a:r>
              <a:rPr lang="en-US" altLang="zh-CN" sz="2400" dirty="0">
                <a:solidFill>
                  <a:schemeClr val="bg1"/>
                </a:solidFill>
                <a:cs typeface="+mn-ea"/>
                <a:sym typeface="+mn-lt"/>
              </a:rPr>
              <a:t> V của </a:t>
            </a:r>
            <a:r>
              <a:rPr lang="en-US" altLang="zh-CN" sz="2400" dirty="0" err="1">
                <a:solidFill>
                  <a:schemeClr val="bg1"/>
                </a:solidFill>
                <a:cs typeface="+mn-ea"/>
                <a:sym typeface="+mn-lt"/>
              </a:rPr>
              <a:t>bước</a:t>
            </a:r>
            <a:r>
              <a:rPr lang="en-US" altLang="zh-CN" sz="2400" dirty="0">
                <a:solidFill>
                  <a:schemeClr val="bg1"/>
                </a:solidFill>
                <a:cs typeface="+mn-ea"/>
                <a:sym typeface="+mn-lt"/>
              </a:rPr>
              <a:t> </a:t>
            </a:r>
            <a:r>
              <a:rPr lang="en-US" altLang="zh-CN" sz="2400" dirty="0" err="1">
                <a:solidFill>
                  <a:schemeClr val="bg1"/>
                </a:solidFill>
                <a:cs typeface="+mn-ea"/>
                <a:sym typeface="+mn-lt"/>
              </a:rPr>
              <a:t>dự</a:t>
            </a:r>
            <a:r>
              <a:rPr lang="en-US" altLang="zh-CN" sz="2400" dirty="0">
                <a:solidFill>
                  <a:schemeClr val="bg1"/>
                </a:solidFill>
                <a:cs typeface="+mn-ea"/>
                <a:sym typeface="+mn-lt"/>
              </a:rPr>
              <a:t> </a:t>
            </a:r>
            <a:r>
              <a:rPr lang="en-US" altLang="zh-CN" sz="2400" dirty="0" err="1">
                <a:solidFill>
                  <a:schemeClr val="bg1"/>
                </a:solidFill>
                <a:cs typeface="+mn-ea"/>
                <a:sym typeface="+mn-lt"/>
              </a:rPr>
              <a:t>đoán</a:t>
            </a:r>
            <a:r>
              <a:rPr lang="en-US" altLang="zh-CN" sz="2400" dirty="0">
                <a:solidFill>
                  <a:schemeClr val="bg1"/>
                </a:solidFill>
                <a:cs typeface="+mn-ea"/>
                <a:sym typeface="+mn-lt"/>
              </a:rPr>
              <a:t>.</a:t>
            </a:r>
          </a:p>
          <a:p>
            <a:pPr fontAlgn="ctr">
              <a:lnSpc>
                <a:spcPct val="150000"/>
              </a:lnSpc>
            </a:pPr>
            <a:endParaRPr lang="en-US" altLang="zh-CN" sz="1400" dirty="0">
              <a:solidFill>
                <a:schemeClr val="bg1"/>
              </a:solidFill>
              <a:cs typeface="+mn-ea"/>
              <a:sym typeface="+mn-lt"/>
            </a:endParaRPr>
          </a:p>
          <a:p>
            <a:pPr fontAlgn="ctr">
              <a:lnSpc>
                <a:spcPct val="150000"/>
              </a:lnSpc>
            </a:pPr>
            <a:endParaRPr lang="en-US" altLang="zh-CN" sz="1400" dirty="0">
              <a:solidFill>
                <a:schemeClr val="bg1"/>
              </a:solidFill>
              <a:cs typeface="+mn-ea"/>
              <a:sym typeface="+mn-lt"/>
            </a:endParaRPr>
          </a:p>
        </p:txBody>
      </p:sp>
      <p:cxnSp>
        <p:nvCxnSpPr>
          <p:cNvPr id="16" name="直接连接符 5">
            <a:extLst>
              <a:ext uri="{FF2B5EF4-FFF2-40B4-BE49-F238E27FC236}">
                <a16:creationId xmlns:a16="http://schemas.microsoft.com/office/drawing/2014/main" id="{257D30B0-761A-DF9F-EFB8-6097A316B6B3}"/>
              </a:ext>
            </a:extLst>
          </p:cNvPr>
          <p:cNvCxnSpPr>
            <a:cxnSpLocks/>
          </p:cNvCxnSpPr>
          <p:nvPr/>
        </p:nvCxnSpPr>
        <p:spPr>
          <a:xfrm>
            <a:off x="1604464" y="4198212"/>
            <a:ext cx="353451"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22" name="Picture 21">
            <a:extLst>
              <a:ext uri="{FF2B5EF4-FFF2-40B4-BE49-F238E27FC236}">
                <a16:creationId xmlns:a16="http://schemas.microsoft.com/office/drawing/2014/main" id="{C255507E-9E22-97B4-EB31-34A3AEC7E1A5}"/>
              </a:ext>
            </a:extLst>
          </p:cNvPr>
          <p:cNvPicPr>
            <a:picLocks noChangeAspect="1"/>
          </p:cNvPicPr>
          <p:nvPr/>
        </p:nvPicPr>
        <p:blipFill>
          <a:blip r:embed="rId4"/>
          <a:stretch>
            <a:fillRect/>
          </a:stretch>
        </p:blipFill>
        <p:spPr>
          <a:xfrm>
            <a:off x="5681468" y="1162865"/>
            <a:ext cx="5579745" cy="3208020"/>
          </a:xfrm>
          <a:prstGeom prst="rect">
            <a:avLst/>
          </a:prstGeom>
        </p:spPr>
      </p:pic>
    </p:spTree>
    <p:extLst>
      <p:ext uri="{BB962C8B-B14F-4D97-AF65-F5344CB8AC3E}">
        <p14:creationId xmlns:p14="http://schemas.microsoft.com/office/powerpoint/2010/main" val="332367860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1+#ppt_w/2"/>
                                          </p:val>
                                        </p:tav>
                                        <p:tav tm="100000">
                                          <p:val>
                                            <p:strVal val="#ppt_x"/>
                                          </p:val>
                                        </p:tav>
                                      </p:tavLst>
                                    </p:anim>
                                    <p:anim calcmode="lin" valueType="num">
                                      <p:cBhvr additive="base">
                                        <p:cTn id="8" dur="500" fill="hold"/>
                                        <p:tgtEl>
                                          <p:spTgt spid="13"/>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500" fill="hold"/>
                                        <p:tgtEl>
                                          <p:spTgt spid="14"/>
                                        </p:tgtEl>
                                        <p:attrNameLst>
                                          <p:attrName>ppt_x</p:attrName>
                                        </p:attrNameLst>
                                      </p:cBhvr>
                                      <p:tavLst>
                                        <p:tav tm="0">
                                          <p:val>
                                            <p:strVal val="1+#ppt_w/2"/>
                                          </p:val>
                                        </p:tav>
                                        <p:tav tm="100000">
                                          <p:val>
                                            <p:strVal val="#ppt_x"/>
                                          </p:val>
                                        </p:tav>
                                      </p:tavLst>
                                    </p:anim>
                                    <p:anim calcmode="lin" valueType="num">
                                      <p:cBhvr additive="base">
                                        <p:cTn id="12" dur="500" fill="hold"/>
                                        <p:tgtEl>
                                          <p:spTgt spid="14"/>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anim calcmode="lin" valueType="num">
                                      <p:cBhvr additive="base">
                                        <p:cTn id="15" dur="500" fill="hold"/>
                                        <p:tgtEl>
                                          <p:spTgt spid="15"/>
                                        </p:tgtEl>
                                        <p:attrNameLst>
                                          <p:attrName>ppt_x</p:attrName>
                                        </p:attrNameLst>
                                      </p:cBhvr>
                                      <p:tavLst>
                                        <p:tav tm="0">
                                          <p:val>
                                            <p:strVal val="1+#ppt_w/2"/>
                                          </p:val>
                                        </p:tav>
                                        <p:tav tm="100000">
                                          <p:val>
                                            <p:strVal val="#ppt_x"/>
                                          </p:val>
                                        </p:tav>
                                      </p:tavLst>
                                    </p:anim>
                                    <p:anim calcmode="lin" valueType="num">
                                      <p:cBhvr additive="base">
                                        <p:cTn id="16" dur="500" fill="hold"/>
                                        <p:tgtEl>
                                          <p:spTgt spid="15"/>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stCondLst>
                                    <p:cond delay="0"/>
                                  </p:stCondLst>
                                  <p:childTnLst>
                                    <p:set>
                                      <p:cBhvr>
                                        <p:cTn id="18" dur="1" fill="hold">
                                          <p:stCondLst>
                                            <p:cond delay="0"/>
                                          </p:stCondLst>
                                        </p:cTn>
                                        <p:tgtEl>
                                          <p:spTgt spid="16"/>
                                        </p:tgtEl>
                                        <p:attrNameLst>
                                          <p:attrName>style.visibility</p:attrName>
                                        </p:attrNameLst>
                                      </p:cBhvr>
                                      <p:to>
                                        <p:strVal val="visible"/>
                                      </p:to>
                                    </p:set>
                                    <p:anim calcmode="lin" valueType="num">
                                      <p:cBhvr additive="base">
                                        <p:cTn id="19" dur="500" fill="hold"/>
                                        <p:tgtEl>
                                          <p:spTgt spid="16"/>
                                        </p:tgtEl>
                                        <p:attrNameLst>
                                          <p:attrName>ppt_x</p:attrName>
                                        </p:attrNameLst>
                                      </p:cBhvr>
                                      <p:tavLst>
                                        <p:tav tm="0">
                                          <p:val>
                                            <p:strVal val="1+#ppt_w/2"/>
                                          </p:val>
                                        </p:tav>
                                        <p:tav tm="100000">
                                          <p:val>
                                            <p:strVal val="#ppt_x"/>
                                          </p:val>
                                        </p:tav>
                                      </p:tavLst>
                                    </p:anim>
                                    <p:anim calcmode="lin" valueType="num">
                                      <p:cBhvr additive="base">
                                        <p:cTn id="20" dur="50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p:bldP spid="1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4">
            <a:extLst>
              <a:ext uri="{FF2B5EF4-FFF2-40B4-BE49-F238E27FC236}">
                <a16:creationId xmlns:a16="http://schemas.microsoft.com/office/drawing/2014/main" id="{99852DED-C312-E7B7-D6F3-CFB4B84255B4}"/>
              </a:ext>
            </a:extLst>
          </p:cNvPr>
          <p:cNvSpPr/>
          <p:nvPr/>
        </p:nvSpPr>
        <p:spPr>
          <a:xfrm>
            <a:off x="489857" y="140319"/>
            <a:ext cx="11123023" cy="584775"/>
          </a:xfrm>
          <a:prstGeom prst="rect">
            <a:avLst/>
          </a:prstGeom>
        </p:spPr>
        <p:txBody>
          <a:bodyPr wrap="square">
            <a:spAutoFit/>
          </a:bodyPr>
          <a:lstStyle/>
          <a:p>
            <a:pPr algn="ctr"/>
            <a:r>
              <a:rPr lang="en-US" altLang="zh-CN" sz="3200" b="1" dirty="0">
                <a:solidFill>
                  <a:srgbClr val="1D4251"/>
                </a:solidFill>
                <a:cs typeface="+mn-ea"/>
                <a:sym typeface="+mn-lt"/>
              </a:rPr>
              <a:t>ỨNG DỤNG KALMAN FILTER VÀO LỌC NHIỄU DỮ LIỆU</a:t>
            </a:r>
            <a:endParaRPr lang="zh-CN" altLang="en-US" sz="3200" b="1" dirty="0">
              <a:solidFill>
                <a:schemeClr val="bg1"/>
              </a:solidFill>
              <a:cs typeface="+mn-ea"/>
              <a:sym typeface="+mn-lt"/>
            </a:endParaRPr>
          </a:p>
        </p:txBody>
      </p:sp>
      <p:pic>
        <p:nvPicPr>
          <p:cNvPr id="2" name="Picture 36">
            <a:extLst>
              <a:ext uri="{FF2B5EF4-FFF2-40B4-BE49-F238E27FC236}">
                <a16:creationId xmlns:a16="http://schemas.microsoft.com/office/drawing/2014/main" id="{976A775A-8C18-99F7-B6A0-946F4A6AA506}"/>
              </a:ext>
            </a:extLst>
          </p:cNvPr>
          <p:cNvPicPr>
            <a:picLocks noChangeAspect="1"/>
          </p:cNvPicPr>
          <p:nvPr/>
        </p:nvPicPr>
        <p:blipFill>
          <a:blip r:embed="rId3"/>
          <a:stretch>
            <a:fillRect/>
          </a:stretch>
        </p:blipFill>
        <p:spPr>
          <a:xfrm>
            <a:off x="5139745" y="835039"/>
            <a:ext cx="6211333" cy="2958194"/>
          </a:xfrm>
          <a:prstGeom prst="rect">
            <a:avLst/>
          </a:prstGeom>
        </p:spPr>
      </p:pic>
      <p:pic>
        <p:nvPicPr>
          <p:cNvPr id="3" name="Picture 39">
            <a:extLst>
              <a:ext uri="{FF2B5EF4-FFF2-40B4-BE49-F238E27FC236}">
                <a16:creationId xmlns:a16="http://schemas.microsoft.com/office/drawing/2014/main" id="{36FB01A0-C982-D157-149A-D5331D244805}"/>
              </a:ext>
            </a:extLst>
          </p:cNvPr>
          <p:cNvPicPr>
            <a:picLocks noChangeAspect="1"/>
          </p:cNvPicPr>
          <p:nvPr/>
        </p:nvPicPr>
        <p:blipFill>
          <a:blip r:embed="rId4"/>
          <a:stretch>
            <a:fillRect/>
          </a:stretch>
        </p:blipFill>
        <p:spPr>
          <a:xfrm>
            <a:off x="5139746" y="3877157"/>
            <a:ext cx="6259258" cy="2887980"/>
          </a:xfrm>
          <a:prstGeom prst="rect">
            <a:avLst/>
          </a:prstGeom>
        </p:spPr>
      </p:pic>
      <p:grpSp>
        <p:nvGrpSpPr>
          <p:cNvPr id="4" name="组合 51">
            <a:extLst>
              <a:ext uri="{FF2B5EF4-FFF2-40B4-BE49-F238E27FC236}">
                <a16:creationId xmlns:a16="http://schemas.microsoft.com/office/drawing/2014/main" id="{D9ED7ED9-9BAB-17D1-2146-2AA2666A2AE5}"/>
              </a:ext>
            </a:extLst>
          </p:cNvPr>
          <p:cNvGrpSpPr/>
          <p:nvPr/>
        </p:nvGrpSpPr>
        <p:grpSpPr>
          <a:xfrm>
            <a:off x="1450716" y="1326218"/>
            <a:ext cx="3334347" cy="2102775"/>
            <a:chOff x="6776099" y="1954346"/>
            <a:chExt cx="3210068" cy="1975145"/>
          </a:xfrm>
        </p:grpSpPr>
        <p:sp>
          <p:nvSpPr>
            <p:cNvPr id="5" name="Rectangle 18">
              <a:extLst>
                <a:ext uri="{FF2B5EF4-FFF2-40B4-BE49-F238E27FC236}">
                  <a16:creationId xmlns:a16="http://schemas.microsoft.com/office/drawing/2014/main" id="{1E7C2EC8-A9C1-4696-B255-21F3CD256416}"/>
                </a:ext>
              </a:extLst>
            </p:cNvPr>
            <p:cNvSpPr/>
            <p:nvPr/>
          </p:nvSpPr>
          <p:spPr>
            <a:xfrm>
              <a:off x="6776099" y="1954346"/>
              <a:ext cx="3210068" cy="1923794"/>
            </a:xfrm>
            <a:prstGeom prst="rect">
              <a:avLst/>
            </a:prstGeom>
            <a:solidFill>
              <a:srgbClr val="F5C700"/>
            </a:solidFill>
            <a:ln w="12700">
              <a:miter lim="400000"/>
            </a:ln>
          </p:spPr>
          <p:txBody>
            <a:bodyPr anchor="ctr"/>
            <a:lstStyle/>
            <a:p>
              <a:pPr algn="ctr"/>
              <a:endParaRPr>
                <a:solidFill>
                  <a:schemeClr val="bg1"/>
                </a:solidFill>
                <a:cs typeface="+mn-ea"/>
                <a:sym typeface="+mn-lt"/>
              </a:endParaRPr>
            </a:p>
          </p:txBody>
        </p:sp>
        <p:sp>
          <p:nvSpPr>
            <p:cNvPr id="7" name="Rectangle 12">
              <a:extLst>
                <a:ext uri="{FF2B5EF4-FFF2-40B4-BE49-F238E27FC236}">
                  <a16:creationId xmlns:a16="http://schemas.microsoft.com/office/drawing/2014/main" id="{22F65C46-3851-4C56-0CBA-CCE0208D1BAC}"/>
                </a:ext>
              </a:extLst>
            </p:cNvPr>
            <p:cNvSpPr/>
            <p:nvPr/>
          </p:nvSpPr>
          <p:spPr>
            <a:xfrm>
              <a:off x="7117561" y="2729162"/>
              <a:ext cx="2527143" cy="1200329"/>
            </a:xfrm>
            <a:prstGeom prst="rect">
              <a:avLst/>
            </a:prstGeom>
            <a:noFill/>
            <a:extLst>
              <a:ext uri="{C572A759-6A51-4108-AA02-DFA0A04FC94B}">
                <ma14:wrappingTextBoxFlag xmlns="" xmlns:ma14="http://schemas.microsoft.com/office/mac/drawingml/2011/main" val="1"/>
              </a:ext>
            </a:extLst>
          </p:spPr>
          <p:txBody>
            <a:bodyPr wrap="square" rtlCol="0">
              <a:spAutoFit/>
            </a:bodyPr>
            <a:lstStyle/>
            <a:p>
              <a:pPr algn="ctr"/>
              <a:r>
                <a:rPr lang="en-US" altLang="zh-CN" b="1" dirty="0" err="1">
                  <a:solidFill>
                    <a:schemeClr val="bg1"/>
                  </a:solidFill>
                  <a:cs typeface="+mn-ea"/>
                  <a:sym typeface="+mn-lt"/>
                </a:rPr>
                <a:t>Bộ</a:t>
              </a:r>
              <a:r>
                <a:rPr lang="en-US" altLang="zh-CN" b="1" dirty="0">
                  <a:solidFill>
                    <a:schemeClr val="bg1"/>
                  </a:solidFill>
                  <a:cs typeface="+mn-ea"/>
                  <a:sym typeface="+mn-lt"/>
                </a:rPr>
                <a:t> </a:t>
              </a:r>
              <a:r>
                <a:rPr lang="en-US" altLang="zh-CN" b="1" dirty="0" err="1">
                  <a:solidFill>
                    <a:schemeClr val="bg1"/>
                  </a:solidFill>
                  <a:cs typeface="+mn-ea"/>
                  <a:sym typeface="+mn-lt"/>
                </a:rPr>
                <a:t>lọc</a:t>
              </a:r>
              <a:r>
                <a:rPr lang="en-US" altLang="zh-CN" b="1" dirty="0">
                  <a:solidFill>
                    <a:schemeClr val="bg1"/>
                  </a:solidFill>
                  <a:cs typeface="+mn-ea"/>
                  <a:sym typeface="+mn-lt"/>
                </a:rPr>
                <a:t> Kalman </a:t>
              </a:r>
              <a:r>
                <a:rPr lang="en-US" altLang="zh-CN" b="1" dirty="0" err="1">
                  <a:solidFill>
                    <a:schemeClr val="bg1"/>
                  </a:solidFill>
                  <a:cs typeface="+mn-ea"/>
                  <a:sym typeface="+mn-lt"/>
                </a:rPr>
                <a:t>yêu</a:t>
              </a:r>
              <a:r>
                <a:rPr lang="en-US" altLang="zh-CN" b="1" dirty="0">
                  <a:solidFill>
                    <a:schemeClr val="bg1"/>
                  </a:solidFill>
                  <a:cs typeface="+mn-ea"/>
                  <a:sym typeface="+mn-lt"/>
                </a:rPr>
                <a:t> </a:t>
              </a:r>
              <a:r>
                <a:rPr lang="en-US" altLang="zh-CN" b="1" dirty="0" err="1">
                  <a:solidFill>
                    <a:schemeClr val="bg1"/>
                  </a:solidFill>
                  <a:cs typeface="+mn-ea"/>
                  <a:sym typeface="+mn-lt"/>
                </a:rPr>
                <a:t>cầu</a:t>
              </a:r>
              <a:r>
                <a:rPr lang="en-US" altLang="zh-CN" b="1" dirty="0">
                  <a:solidFill>
                    <a:schemeClr val="bg1"/>
                  </a:solidFill>
                  <a:cs typeface="+mn-ea"/>
                  <a:sym typeface="+mn-lt"/>
                </a:rPr>
                <a:t> </a:t>
              </a:r>
              <a:r>
                <a:rPr lang="en-US" altLang="zh-CN" b="1" dirty="0" err="1">
                  <a:solidFill>
                    <a:schemeClr val="bg1"/>
                  </a:solidFill>
                  <a:cs typeface="+mn-ea"/>
                  <a:sym typeface="+mn-lt"/>
                </a:rPr>
                <a:t>theo</a:t>
              </a:r>
              <a:r>
                <a:rPr lang="en-US" altLang="zh-CN" b="1" dirty="0">
                  <a:solidFill>
                    <a:schemeClr val="bg1"/>
                  </a:solidFill>
                  <a:cs typeface="+mn-ea"/>
                  <a:sym typeface="+mn-lt"/>
                </a:rPr>
                <a:t> </a:t>
              </a:r>
              <a:r>
                <a:rPr lang="en-US" altLang="zh-CN" b="1" dirty="0" err="1">
                  <a:solidFill>
                    <a:schemeClr val="bg1"/>
                  </a:solidFill>
                  <a:cs typeface="+mn-ea"/>
                  <a:sym typeface="+mn-lt"/>
                </a:rPr>
                <a:t>dõi</a:t>
              </a:r>
              <a:r>
                <a:rPr lang="en-US" altLang="zh-CN" b="1" dirty="0">
                  <a:solidFill>
                    <a:schemeClr val="bg1"/>
                  </a:solidFill>
                  <a:cs typeface="+mn-ea"/>
                  <a:sym typeface="+mn-lt"/>
                </a:rPr>
                <a:t> </a:t>
              </a:r>
              <a:r>
                <a:rPr lang="en-US" altLang="zh-CN" b="1" dirty="0" err="1">
                  <a:solidFill>
                    <a:schemeClr val="bg1"/>
                  </a:solidFill>
                  <a:cs typeface="+mn-ea"/>
                  <a:sym typeface="+mn-lt"/>
                </a:rPr>
                <a:t>chuyển</a:t>
              </a:r>
              <a:r>
                <a:rPr lang="en-US" altLang="zh-CN" b="1" dirty="0">
                  <a:solidFill>
                    <a:schemeClr val="bg1"/>
                  </a:solidFill>
                  <a:cs typeface="+mn-ea"/>
                  <a:sym typeface="+mn-lt"/>
                </a:rPr>
                <a:t> </a:t>
              </a:r>
              <a:r>
                <a:rPr lang="en-US" altLang="zh-CN" b="1" dirty="0" err="1">
                  <a:solidFill>
                    <a:schemeClr val="bg1"/>
                  </a:solidFill>
                  <a:cs typeface="+mn-ea"/>
                  <a:sym typeface="+mn-lt"/>
                </a:rPr>
                <a:t>động</a:t>
              </a:r>
              <a:r>
                <a:rPr lang="en-US" altLang="zh-CN" b="1" dirty="0">
                  <a:solidFill>
                    <a:schemeClr val="bg1"/>
                  </a:solidFill>
                  <a:cs typeface="+mn-ea"/>
                  <a:sym typeface="+mn-lt"/>
                </a:rPr>
                <a:t> </a:t>
              </a:r>
              <a:r>
                <a:rPr lang="en-US" altLang="zh-CN" b="1" dirty="0" err="1">
                  <a:solidFill>
                    <a:schemeClr val="bg1"/>
                  </a:solidFill>
                  <a:cs typeface="+mn-ea"/>
                  <a:sym typeface="+mn-lt"/>
                </a:rPr>
                <a:t>và</a:t>
              </a:r>
              <a:r>
                <a:rPr lang="en-US" altLang="zh-CN" b="1" dirty="0">
                  <a:solidFill>
                    <a:schemeClr val="bg1"/>
                  </a:solidFill>
                  <a:cs typeface="+mn-ea"/>
                  <a:sym typeface="+mn-lt"/>
                </a:rPr>
                <a:t> </a:t>
              </a:r>
              <a:r>
                <a:rPr lang="en-US" altLang="zh-CN" b="1" dirty="0" err="1">
                  <a:solidFill>
                    <a:schemeClr val="bg1"/>
                  </a:solidFill>
                  <a:cs typeface="+mn-ea"/>
                  <a:sym typeface="+mn-lt"/>
                </a:rPr>
                <a:t>tính</a:t>
              </a:r>
              <a:r>
                <a:rPr lang="en-US" altLang="zh-CN" b="1" dirty="0">
                  <a:solidFill>
                    <a:schemeClr val="bg1"/>
                  </a:solidFill>
                  <a:cs typeface="+mn-ea"/>
                  <a:sym typeface="+mn-lt"/>
                </a:rPr>
                <a:t> </a:t>
              </a:r>
              <a:r>
                <a:rPr lang="en-US" altLang="zh-CN" b="1" dirty="0" err="1">
                  <a:solidFill>
                    <a:schemeClr val="bg1"/>
                  </a:solidFill>
                  <a:cs typeface="+mn-ea"/>
                  <a:sym typeface="+mn-lt"/>
                </a:rPr>
                <a:t>toán</a:t>
              </a:r>
              <a:r>
                <a:rPr lang="en-US" altLang="zh-CN" b="1" dirty="0">
                  <a:solidFill>
                    <a:schemeClr val="bg1"/>
                  </a:solidFill>
                  <a:cs typeface="+mn-ea"/>
                  <a:sym typeface="+mn-lt"/>
                </a:rPr>
                <a:t> </a:t>
              </a:r>
              <a:r>
                <a:rPr lang="en-US" altLang="zh-CN" b="1" dirty="0" err="1">
                  <a:solidFill>
                    <a:schemeClr val="bg1"/>
                  </a:solidFill>
                  <a:cs typeface="+mn-ea"/>
                  <a:sym typeface="+mn-lt"/>
                </a:rPr>
                <a:t>mô</a:t>
              </a:r>
              <a:r>
                <a:rPr lang="en-US" altLang="zh-CN" b="1" dirty="0">
                  <a:solidFill>
                    <a:schemeClr val="bg1"/>
                  </a:solidFill>
                  <a:cs typeface="+mn-ea"/>
                  <a:sym typeface="+mn-lt"/>
                </a:rPr>
                <a:t> </a:t>
              </a:r>
              <a:r>
                <a:rPr lang="en-US" altLang="zh-CN" b="1" dirty="0" err="1">
                  <a:solidFill>
                    <a:schemeClr val="bg1"/>
                  </a:solidFill>
                  <a:cs typeface="+mn-ea"/>
                  <a:sym typeface="+mn-lt"/>
                </a:rPr>
                <a:t>hình</a:t>
              </a:r>
              <a:endParaRPr lang="zh-CN" altLang="en-US" b="1" dirty="0">
                <a:solidFill>
                  <a:schemeClr val="bg1"/>
                </a:solidFill>
                <a:cs typeface="+mn-ea"/>
                <a:sym typeface="+mn-lt"/>
              </a:endParaRPr>
            </a:p>
          </p:txBody>
        </p:sp>
      </p:grpSp>
      <p:grpSp>
        <p:nvGrpSpPr>
          <p:cNvPr id="9" name="组合 56">
            <a:extLst>
              <a:ext uri="{FF2B5EF4-FFF2-40B4-BE49-F238E27FC236}">
                <a16:creationId xmlns:a16="http://schemas.microsoft.com/office/drawing/2014/main" id="{40D06CC7-A0C6-84BC-2CB6-6097F60029E9}"/>
              </a:ext>
            </a:extLst>
          </p:cNvPr>
          <p:cNvGrpSpPr/>
          <p:nvPr/>
        </p:nvGrpSpPr>
        <p:grpSpPr>
          <a:xfrm>
            <a:off x="1450717" y="4419253"/>
            <a:ext cx="3210068" cy="1923794"/>
            <a:chOff x="6776099" y="4249862"/>
            <a:chExt cx="3210068" cy="1923794"/>
          </a:xfrm>
        </p:grpSpPr>
        <p:sp>
          <p:nvSpPr>
            <p:cNvPr id="11" name="Rectangle 22">
              <a:extLst>
                <a:ext uri="{FF2B5EF4-FFF2-40B4-BE49-F238E27FC236}">
                  <a16:creationId xmlns:a16="http://schemas.microsoft.com/office/drawing/2014/main" id="{6BE96DDE-FCB5-8202-95FF-34A2FD456CE8}"/>
                </a:ext>
              </a:extLst>
            </p:cNvPr>
            <p:cNvSpPr/>
            <p:nvPr/>
          </p:nvSpPr>
          <p:spPr>
            <a:xfrm>
              <a:off x="6776099" y="4249862"/>
              <a:ext cx="3210068" cy="1923794"/>
            </a:xfrm>
            <a:prstGeom prst="rect">
              <a:avLst/>
            </a:prstGeom>
            <a:solidFill>
              <a:srgbClr val="1D4251"/>
            </a:solidFill>
            <a:ln w="12700">
              <a:miter lim="400000"/>
            </a:ln>
          </p:spPr>
          <p:txBody>
            <a:bodyPr anchor="ctr"/>
            <a:lstStyle/>
            <a:p>
              <a:pPr algn="ctr"/>
              <a:endParaRPr>
                <a:solidFill>
                  <a:schemeClr val="bg1"/>
                </a:solidFill>
                <a:cs typeface="+mn-ea"/>
                <a:sym typeface="+mn-lt"/>
              </a:endParaRPr>
            </a:p>
          </p:txBody>
        </p:sp>
        <p:sp>
          <p:nvSpPr>
            <p:cNvPr id="17" name="Rectangle 12">
              <a:extLst>
                <a:ext uri="{FF2B5EF4-FFF2-40B4-BE49-F238E27FC236}">
                  <a16:creationId xmlns:a16="http://schemas.microsoft.com/office/drawing/2014/main" id="{B745B975-3664-47C8-BB5B-DD9591501AED}"/>
                </a:ext>
              </a:extLst>
            </p:cNvPr>
            <p:cNvSpPr/>
            <p:nvPr/>
          </p:nvSpPr>
          <p:spPr>
            <a:xfrm>
              <a:off x="7057115" y="5207013"/>
              <a:ext cx="2380186" cy="646331"/>
            </a:xfrm>
            <a:prstGeom prst="rect">
              <a:avLst/>
            </a:prstGeom>
            <a:noFill/>
            <a:extLst>
              <a:ext uri="{C572A759-6A51-4108-AA02-DFA0A04FC94B}">
                <ma14:wrappingTextBoxFlag xmlns="" xmlns:ma14="http://schemas.microsoft.com/office/mac/drawingml/2011/main" val="1"/>
              </a:ext>
            </a:extLst>
          </p:spPr>
          <p:txBody>
            <a:bodyPr wrap="square" rtlCol="0">
              <a:spAutoFit/>
            </a:bodyPr>
            <a:lstStyle/>
            <a:p>
              <a:pPr algn="ctr"/>
              <a:r>
                <a:rPr lang="en-US" altLang="zh-CN" b="1" dirty="0" err="1">
                  <a:solidFill>
                    <a:schemeClr val="bg1"/>
                  </a:solidFill>
                  <a:cs typeface="+mn-ea"/>
                  <a:sym typeface="+mn-lt"/>
                </a:rPr>
                <a:t>Tính</a:t>
              </a:r>
              <a:r>
                <a:rPr lang="en-US" altLang="zh-CN" b="1" dirty="0">
                  <a:solidFill>
                    <a:schemeClr val="bg1"/>
                  </a:solidFill>
                  <a:cs typeface="+mn-ea"/>
                  <a:sym typeface="+mn-lt"/>
                </a:rPr>
                <a:t> </a:t>
              </a:r>
              <a:r>
                <a:rPr lang="en-US" altLang="zh-CN" b="1" dirty="0" err="1">
                  <a:solidFill>
                    <a:schemeClr val="bg1"/>
                  </a:solidFill>
                  <a:cs typeface="+mn-ea"/>
                  <a:sym typeface="+mn-lt"/>
                </a:rPr>
                <a:t>toán</a:t>
              </a:r>
              <a:r>
                <a:rPr lang="en-US" altLang="zh-CN" b="1" dirty="0">
                  <a:solidFill>
                    <a:schemeClr val="bg1"/>
                  </a:solidFill>
                  <a:cs typeface="+mn-ea"/>
                  <a:sym typeface="+mn-lt"/>
                </a:rPr>
                <a:t> </a:t>
              </a:r>
              <a:r>
                <a:rPr lang="en-US" altLang="zh-CN" b="1" dirty="0" err="1">
                  <a:solidFill>
                    <a:schemeClr val="bg1"/>
                  </a:solidFill>
                  <a:cs typeface="+mn-ea"/>
                  <a:sym typeface="+mn-lt"/>
                </a:rPr>
                <a:t>thực</a:t>
              </a:r>
              <a:r>
                <a:rPr lang="en-US" altLang="zh-CN" b="1" dirty="0">
                  <a:solidFill>
                    <a:schemeClr val="bg1"/>
                  </a:solidFill>
                  <a:cs typeface="+mn-ea"/>
                  <a:sym typeface="+mn-lt"/>
                </a:rPr>
                <a:t> </a:t>
              </a:r>
              <a:r>
                <a:rPr lang="en-US" altLang="zh-CN" b="1" dirty="0" err="1">
                  <a:solidFill>
                    <a:schemeClr val="bg1"/>
                  </a:solidFill>
                  <a:cs typeface="+mn-ea"/>
                  <a:sym typeface="+mn-lt"/>
                </a:rPr>
                <a:t>hiện</a:t>
              </a:r>
              <a:r>
                <a:rPr lang="en-US" altLang="zh-CN" b="1" dirty="0">
                  <a:solidFill>
                    <a:schemeClr val="bg1"/>
                  </a:solidFill>
                  <a:cs typeface="+mn-ea"/>
                  <a:sym typeface="+mn-lt"/>
                </a:rPr>
                <a:t> </a:t>
              </a:r>
              <a:r>
                <a:rPr lang="en-US" altLang="zh-CN" b="1" dirty="0" err="1">
                  <a:solidFill>
                    <a:schemeClr val="bg1"/>
                  </a:solidFill>
                  <a:cs typeface="+mn-ea"/>
                  <a:sym typeface="+mn-lt"/>
                </a:rPr>
                <a:t>bộ</a:t>
              </a:r>
              <a:r>
                <a:rPr lang="en-US" altLang="zh-CN" b="1" dirty="0">
                  <a:solidFill>
                    <a:schemeClr val="bg1"/>
                  </a:solidFill>
                  <a:cs typeface="+mn-ea"/>
                  <a:sym typeface="+mn-lt"/>
                </a:rPr>
                <a:t> </a:t>
              </a:r>
              <a:r>
                <a:rPr lang="en-US" altLang="zh-CN" b="1" dirty="0" err="1">
                  <a:solidFill>
                    <a:schemeClr val="bg1"/>
                  </a:solidFill>
                  <a:cs typeface="+mn-ea"/>
                  <a:sym typeface="+mn-lt"/>
                </a:rPr>
                <a:t>lọc</a:t>
              </a:r>
              <a:r>
                <a:rPr lang="en-US" altLang="zh-CN" b="1" dirty="0">
                  <a:solidFill>
                    <a:schemeClr val="bg1"/>
                  </a:solidFill>
                  <a:cs typeface="+mn-ea"/>
                  <a:sym typeface="+mn-lt"/>
                </a:rPr>
                <a:t> Kalman</a:t>
              </a:r>
              <a:endParaRPr lang="zh-CN" altLang="en-US" b="1" dirty="0">
                <a:solidFill>
                  <a:schemeClr val="bg1"/>
                </a:solidFill>
                <a:cs typeface="+mn-ea"/>
                <a:sym typeface="+mn-lt"/>
              </a:endParaRPr>
            </a:p>
          </p:txBody>
        </p:sp>
      </p:grpSp>
      <p:pic>
        <p:nvPicPr>
          <p:cNvPr id="26" name="Hình ảnh 25">
            <a:extLst>
              <a:ext uri="{FF2B5EF4-FFF2-40B4-BE49-F238E27FC236}">
                <a16:creationId xmlns:a16="http://schemas.microsoft.com/office/drawing/2014/main" id="{6A4A8E01-2C75-3D31-4E15-3CAD552F0F6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564685" y="4541230"/>
            <a:ext cx="835174" cy="835174"/>
          </a:xfrm>
          <a:prstGeom prst="rect">
            <a:avLst/>
          </a:prstGeom>
        </p:spPr>
      </p:pic>
      <p:pic>
        <p:nvPicPr>
          <p:cNvPr id="28" name="Hình ảnh 27">
            <a:extLst>
              <a:ext uri="{FF2B5EF4-FFF2-40B4-BE49-F238E27FC236}">
                <a16:creationId xmlns:a16="http://schemas.microsoft.com/office/drawing/2014/main" id="{D0C2F252-F673-5F42-DE60-BB30F3B315E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810225" y="1430749"/>
            <a:ext cx="720352" cy="720352"/>
          </a:xfrm>
          <a:prstGeom prst="rect">
            <a:avLst/>
          </a:prstGeom>
        </p:spPr>
      </p:pic>
    </p:spTree>
    <p:extLst>
      <p:ext uri="{BB962C8B-B14F-4D97-AF65-F5344CB8AC3E}">
        <p14:creationId xmlns:p14="http://schemas.microsoft.com/office/powerpoint/2010/main" val="273804742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ID="23" presetClass="entr" presetSubtype="16" fill="hold"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p:cTn id="12" dur="500" fill="hold"/>
                                        <p:tgtEl>
                                          <p:spTgt spid="9"/>
                                        </p:tgtEl>
                                        <p:attrNameLst>
                                          <p:attrName>ppt_w</p:attrName>
                                        </p:attrNameLst>
                                      </p:cBhvr>
                                      <p:tavLst>
                                        <p:tav tm="0">
                                          <p:val>
                                            <p:fltVal val="0"/>
                                          </p:val>
                                        </p:tav>
                                        <p:tav tm="100000">
                                          <p:val>
                                            <p:strVal val="#ppt_w"/>
                                          </p:val>
                                        </p:tav>
                                      </p:tavLst>
                                    </p:anim>
                                    <p:anim calcmode="lin" valueType="num">
                                      <p:cBhvr>
                                        <p:cTn id="13" dur="500" fill="hold"/>
                                        <p:tgtEl>
                                          <p:spTgt spid="9"/>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4">
            <a:extLst>
              <a:ext uri="{FF2B5EF4-FFF2-40B4-BE49-F238E27FC236}">
                <a16:creationId xmlns:a16="http://schemas.microsoft.com/office/drawing/2014/main" id="{DB4937F3-F6AC-5E62-BDE5-E362E8A93095}"/>
              </a:ext>
            </a:extLst>
          </p:cNvPr>
          <p:cNvSpPr/>
          <p:nvPr/>
        </p:nvSpPr>
        <p:spPr>
          <a:xfrm>
            <a:off x="489857" y="140319"/>
            <a:ext cx="11123023" cy="584775"/>
          </a:xfrm>
          <a:prstGeom prst="rect">
            <a:avLst/>
          </a:prstGeom>
        </p:spPr>
        <p:txBody>
          <a:bodyPr wrap="square">
            <a:spAutoFit/>
          </a:bodyPr>
          <a:lstStyle/>
          <a:p>
            <a:pPr algn="ctr"/>
            <a:r>
              <a:rPr lang="en-US" altLang="zh-CN" sz="3200" b="1" dirty="0">
                <a:solidFill>
                  <a:srgbClr val="1D4251"/>
                </a:solidFill>
                <a:cs typeface="+mn-ea"/>
                <a:sym typeface="+mn-lt"/>
              </a:rPr>
              <a:t>ỨNG DỤNG KALMAN FILTER VÀO LỌC NHIỄU DỮ LIỆU</a:t>
            </a:r>
            <a:endParaRPr lang="zh-CN" altLang="en-US" sz="3200" b="1" dirty="0">
              <a:solidFill>
                <a:schemeClr val="bg1"/>
              </a:solidFill>
              <a:cs typeface="+mn-ea"/>
              <a:sym typeface="+mn-lt"/>
            </a:endParaRPr>
          </a:p>
        </p:txBody>
      </p:sp>
      <p:cxnSp>
        <p:nvCxnSpPr>
          <p:cNvPr id="3" name="Đường nối Thẳng 17">
            <a:extLst>
              <a:ext uri="{FF2B5EF4-FFF2-40B4-BE49-F238E27FC236}">
                <a16:creationId xmlns:a16="http://schemas.microsoft.com/office/drawing/2014/main" id="{21755C38-D024-5245-B54A-6A6B1FC1D202}"/>
              </a:ext>
            </a:extLst>
          </p:cNvPr>
          <p:cNvCxnSpPr/>
          <p:nvPr/>
        </p:nvCxnSpPr>
        <p:spPr>
          <a:xfrm>
            <a:off x="0" y="751114"/>
            <a:ext cx="12192000" cy="0"/>
          </a:xfrm>
          <a:prstGeom prst="line">
            <a:avLst/>
          </a:prstGeom>
          <a:ln w="19050">
            <a:solidFill>
              <a:schemeClr val="tx2">
                <a:lumMod val="75000"/>
              </a:schemeClr>
            </a:solidFill>
          </a:ln>
        </p:spPr>
        <p:style>
          <a:lnRef idx="3">
            <a:schemeClr val="accent1"/>
          </a:lnRef>
          <a:fillRef idx="0">
            <a:schemeClr val="accent1"/>
          </a:fillRef>
          <a:effectRef idx="2">
            <a:schemeClr val="accent1"/>
          </a:effectRef>
          <a:fontRef idx="minor">
            <a:schemeClr val="tx1"/>
          </a:fontRef>
        </p:style>
      </p:cxnSp>
      <p:sp>
        <p:nvSpPr>
          <p:cNvPr id="4" name="Mũi tên: Hình V 19">
            <a:extLst>
              <a:ext uri="{FF2B5EF4-FFF2-40B4-BE49-F238E27FC236}">
                <a16:creationId xmlns:a16="http://schemas.microsoft.com/office/drawing/2014/main" id="{6C7E2DC2-2446-31A3-2E47-BE98622E37C2}"/>
              </a:ext>
            </a:extLst>
          </p:cNvPr>
          <p:cNvSpPr/>
          <p:nvPr/>
        </p:nvSpPr>
        <p:spPr>
          <a:xfrm>
            <a:off x="97971" y="244929"/>
            <a:ext cx="391886" cy="375557"/>
          </a:xfrm>
          <a:prstGeom prst="chevron">
            <a:avLst/>
          </a:prstGeom>
          <a:solidFill>
            <a:srgbClr val="1D4251"/>
          </a:solidFill>
          <a:ln>
            <a:solidFill>
              <a:srgbClr val="1D425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5" name="Picture 4">
            <a:extLst>
              <a:ext uri="{FF2B5EF4-FFF2-40B4-BE49-F238E27FC236}">
                <a16:creationId xmlns:a16="http://schemas.microsoft.com/office/drawing/2014/main" id="{A7C86EF7-5BD5-E9A3-132B-3A7FFE5103A1}"/>
              </a:ext>
            </a:extLst>
          </p:cNvPr>
          <p:cNvPicPr>
            <a:picLocks noChangeAspect="1"/>
          </p:cNvPicPr>
          <p:nvPr/>
        </p:nvPicPr>
        <p:blipFill>
          <a:blip r:embed="rId2"/>
          <a:stretch>
            <a:fillRect/>
          </a:stretch>
        </p:blipFill>
        <p:spPr>
          <a:xfrm>
            <a:off x="1522095" y="777135"/>
            <a:ext cx="8668385" cy="5159401"/>
          </a:xfrm>
          <a:prstGeom prst="rect">
            <a:avLst/>
          </a:prstGeom>
        </p:spPr>
      </p:pic>
      <p:sp>
        <p:nvSpPr>
          <p:cNvPr id="7" name="TextBox 6">
            <a:extLst>
              <a:ext uri="{FF2B5EF4-FFF2-40B4-BE49-F238E27FC236}">
                <a16:creationId xmlns:a16="http://schemas.microsoft.com/office/drawing/2014/main" id="{D72D6460-474E-C6CA-CEDA-25233AE47688}"/>
              </a:ext>
            </a:extLst>
          </p:cNvPr>
          <p:cNvSpPr txBox="1"/>
          <p:nvPr/>
        </p:nvSpPr>
        <p:spPr>
          <a:xfrm>
            <a:off x="2123440" y="6080865"/>
            <a:ext cx="7142480" cy="523220"/>
          </a:xfrm>
          <a:prstGeom prst="rect">
            <a:avLst/>
          </a:prstGeom>
          <a:noFill/>
        </p:spPr>
        <p:txBody>
          <a:bodyPr wrap="square" rtlCol="0">
            <a:spAutoFit/>
          </a:bodyPr>
          <a:lstStyle/>
          <a:p>
            <a:pPr algn="ctr"/>
            <a:r>
              <a:rPr lang="en-US" sz="2800" b="1" dirty="0" err="1">
                <a:latin typeface="+mj-lt"/>
                <a:ea typeface="Tahoma" panose="020B0604030504040204" pitchFamily="34" charset="0"/>
                <a:cs typeface="Tahoma" panose="020B0604030504040204" pitchFamily="34" charset="0"/>
              </a:rPr>
              <a:t>Tổng</a:t>
            </a:r>
            <a:r>
              <a:rPr lang="en-US" sz="2800" b="1" dirty="0">
                <a:latin typeface="+mj-lt"/>
                <a:ea typeface="Tahoma" panose="020B0604030504040204" pitchFamily="34" charset="0"/>
                <a:cs typeface="Tahoma" panose="020B0604030504040204" pitchFamily="34" charset="0"/>
              </a:rPr>
              <a:t> </a:t>
            </a:r>
            <a:r>
              <a:rPr lang="en-US" sz="2800" b="1" dirty="0" err="1">
                <a:latin typeface="+mj-lt"/>
                <a:ea typeface="Tahoma" panose="020B0604030504040204" pitchFamily="34" charset="0"/>
                <a:cs typeface="Tahoma" panose="020B0604030504040204" pitchFamily="34" charset="0"/>
              </a:rPr>
              <a:t>quan</a:t>
            </a:r>
            <a:r>
              <a:rPr lang="en-US" sz="2800" b="1" dirty="0">
                <a:latin typeface="+mj-lt"/>
                <a:ea typeface="Tahoma" panose="020B0604030504040204" pitchFamily="34" charset="0"/>
                <a:cs typeface="Tahoma" panose="020B0604030504040204" pitchFamily="34" charset="0"/>
              </a:rPr>
              <a:t> </a:t>
            </a:r>
            <a:r>
              <a:rPr lang="en-US" sz="2800" b="1" dirty="0" err="1">
                <a:latin typeface="+mj-lt"/>
                <a:ea typeface="Tahoma" panose="020B0604030504040204" pitchFamily="34" charset="0"/>
                <a:cs typeface="Tahoma" panose="020B0604030504040204" pitchFamily="34" charset="0"/>
              </a:rPr>
              <a:t>về</a:t>
            </a:r>
            <a:r>
              <a:rPr lang="en-US" sz="2800" b="1" dirty="0">
                <a:latin typeface="+mj-lt"/>
                <a:ea typeface="Tahoma" panose="020B0604030504040204" pitchFamily="34" charset="0"/>
                <a:cs typeface="Tahoma" panose="020B0604030504040204" pitchFamily="34" charset="0"/>
              </a:rPr>
              <a:t> </a:t>
            </a:r>
            <a:r>
              <a:rPr lang="en-US" sz="2800" b="1" dirty="0" err="1">
                <a:latin typeface="+mj-lt"/>
                <a:ea typeface="Tahoma" panose="020B0604030504040204" pitchFamily="34" charset="0"/>
                <a:cs typeface="Tahoma" panose="020B0604030504040204" pitchFamily="34" charset="0"/>
              </a:rPr>
              <a:t>bộ</a:t>
            </a:r>
            <a:r>
              <a:rPr lang="en-US" sz="2800" b="1" dirty="0">
                <a:latin typeface="+mj-lt"/>
                <a:ea typeface="Tahoma" panose="020B0604030504040204" pitchFamily="34" charset="0"/>
                <a:cs typeface="Tahoma" panose="020B0604030504040204" pitchFamily="34" charset="0"/>
              </a:rPr>
              <a:t> </a:t>
            </a:r>
            <a:r>
              <a:rPr lang="en-US" sz="2800" b="1" dirty="0" err="1">
                <a:latin typeface="+mj-lt"/>
                <a:ea typeface="Tahoma" panose="020B0604030504040204" pitchFamily="34" charset="0"/>
                <a:cs typeface="Tahoma" panose="020B0604030504040204" pitchFamily="34" charset="0"/>
              </a:rPr>
              <a:t>lọc</a:t>
            </a:r>
            <a:r>
              <a:rPr lang="en-US" sz="2800" b="1" dirty="0">
                <a:latin typeface="+mj-lt"/>
                <a:ea typeface="Tahoma" panose="020B0604030504040204" pitchFamily="34" charset="0"/>
                <a:cs typeface="Tahoma" panose="020B0604030504040204" pitchFamily="34" charset="0"/>
              </a:rPr>
              <a:t> Kalman</a:t>
            </a:r>
            <a:endParaRPr lang="en-001" sz="2800" b="1" dirty="0">
              <a:latin typeface="+mj-lt"/>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04941498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4">
            <a:extLst>
              <a:ext uri="{FF2B5EF4-FFF2-40B4-BE49-F238E27FC236}">
                <a16:creationId xmlns:a16="http://schemas.microsoft.com/office/drawing/2014/main" id="{DB4937F3-F6AC-5E62-BDE5-E362E8A93095}"/>
              </a:ext>
            </a:extLst>
          </p:cNvPr>
          <p:cNvSpPr/>
          <p:nvPr/>
        </p:nvSpPr>
        <p:spPr>
          <a:xfrm>
            <a:off x="489857" y="140319"/>
            <a:ext cx="11123023" cy="584775"/>
          </a:xfrm>
          <a:prstGeom prst="rect">
            <a:avLst/>
          </a:prstGeom>
        </p:spPr>
        <p:txBody>
          <a:bodyPr wrap="square">
            <a:spAutoFit/>
          </a:bodyPr>
          <a:lstStyle/>
          <a:p>
            <a:pPr algn="ctr"/>
            <a:r>
              <a:rPr lang="en-US" altLang="zh-CN" sz="3200" b="1" dirty="0">
                <a:solidFill>
                  <a:srgbClr val="1D4251"/>
                </a:solidFill>
                <a:cs typeface="+mn-ea"/>
                <a:sym typeface="+mn-lt"/>
              </a:rPr>
              <a:t>ỨNG DỤNG KALMAN FILTER VÀO LỌC NHIỄU DỮ LIỆU</a:t>
            </a:r>
            <a:endParaRPr lang="zh-CN" altLang="en-US" sz="3200" b="1" dirty="0">
              <a:solidFill>
                <a:schemeClr val="bg1"/>
              </a:solidFill>
              <a:cs typeface="+mn-ea"/>
              <a:sym typeface="+mn-lt"/>
            </a:endParaRPr>
          </a:p>
        </p:txBody>
      </p:sp>
      <p:cxnSp>
        <p:nvCxnSpPr>
          <p:cNvPr id="3" name="Đường nối Thẳng 17">
            <a:extLst>
              <a:ext uri="{FF2B5EF4-FFF2-40B4-BE49-F238E27FC236}">
                <a16:creationId xmlns:a16="http://schemas.microsoft.com/office/drawing/2014/main" id="{21755C38-D024-5245-B54A-6A6B1FC1D202}"/>
              </a:ext>
            </a:extLst>
          </p:cNvPr>
          <p:cNvCxnSpPr/>
          <p:nvPr/>
        </p:nvCxnSpPr>
        <p:spPr>
          <a:xfrm>
            <a:off x="0" y="751114"/>
            <a:ext cx="12192000" cy="0"/>
          </a:xfrm>
          <a:prstGeom prst="line">
            <a:avLst/>
          </a:prstGeom>
          <a:ln w="19050">
            <a:solidFill>
              <a:schemeClr val="tx2">
                <a:lumMod val="75000"/>
              </a:schemeClr>
            </a:solidFill>
          </a:ln>
        </p:spPr>
        <p:style>
          <a:lnRef idx="3">
            <a:schemeClr val="accent1"/>
          </a:lnRef>
          <a:fillRef idx="0">
            <a:schemeClr val="accent1"/>
          </a:fillRef>
          <a:effectRef idx="2">
            <a:schemeClr val="accent1"/>
          </a:effectRef>
          <a:fontRef idx="minor">
            <a:schemeClr val="tx1"/>
          </a:fontRef>
        </p:style>
      </p:cxnSp>
      <p:sp>
        <p:nvSpPr>
          <p:cNvPr id="4" name="Mũi tên: Hình V 19">
            <a:extLst>
              <a:ext uri="{FF2B5EF4-FFF2-40B4-BE49-F238E27FC236}">
                <a16:creationId xmlns:a16="http://schemas.microsoft.com/office/drawing/2014/main" id="{6C7E2DC2-2446-31A3-2E47-BE98622E37C2}"/>
              </a:ext>
            </a:extLst>
          </p:cNvPr>
          <p:cNvSpPr/>
          <p:nvPr/>
        </p:nvSpPr>
        <p:spPr>
          <a:xfrm>
            <a:off x="97971" y="244929"/>
            <a:ext cx="391886" cy="375557"/>
          </a:xfrm>
          <a:prstGeom prst="chevron">
            <a:avLst/>
          </a:prstGeom>
          <a:solidFill>
            <a:srgbClr val="1D4251"/>
          </a:solidFill>
          <a:ln>
            <a:solidFill>
              <a:srgbClr val="1D425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FF5625BC-FC49-7EA3-AA4B-CBB79DD05913}"/>
                  </a:ext>
                </a:extLst>
              </p:cNvPr>
              <p:cNvSpPr txBox="1"/>
              <p:nvPr/>
            </p:nvSpPr>
            <p:spPr>
              <a:xfrm>
                <a:off x="97971" y="881743"/>
                <a:ext cx="5516880" cy="6826164"/>
              </a:xfrm>
              <a:prstGeom prst="rect">
                <a:avLst/>
              </a:prstGeom>
              <a:noFill/>
            </p:spPr>
            <p:txBody>
              <a:bodyPr wrap="square" rtlCol="0">
                <a:spAutoFit/>
              </a:bodyPr>
              <a:lstStyle/>
              <a:p>
                <a:r>
                  <a:rPr lang="vi-VN" dirty="0"/>
                  <a:t>Từ lý thuyết trên ta tiến hành xây dựng ma trận và đưa vào tính toán:</a:t>
                </a:r>
                <a:endParaRPr lang="en-US" dirty="0"/>
              </a:p>
              <a:p>
                <a:endParaRPr lang="en-US" dirty="0"/>
              </a:p>
              <a:p>
                <a:endParaRPr lang="en-US" dirty="0"/>
              </a:p>
              <a:p>
                <a:endParaRPr lang="en-US" dirty="0"/>
              </a:p>
              <a:p>
                <a:pPr/>
                <a14:m>
                  <m:oMathPara xmlns:m="http://schemas.openxmlformats.org/officeDocument/2006/math">
                    <m:oMathParaPr>
                      <m:jc m:val="centerGroup"/>
                    </m:oMathParaPr>
                    <m:oMath xmlns:m="http://schemas.openxmlformats.org/officeDocument/2006/math">
                      <m:sSub>
                        <m:sSubPr>
                          <m:ctrlPr>
                            <a:rPr lang="en-001" sz="1800" i="1" smtClea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𝑋</m:t>
                          </m:r>
                        </m:e>
                        <m:sub>
                          <m:r>
                            <a:rPr lang="en-US"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𝑘</m:t>
                          </m:r>
                        </m:sub>
                      </m:sSub>
                      <m:r>
                        <a:rPr lang="en-US"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m:t>
                      </m:r>
                      <m:d>
                        <m:dPr>
                          <m:begChr m:val="|"/>
                          <m:endChr m:val="|"/>
                          <m:ctrlPr>
                            <a:rPr lang="en-001" sz="1800" i="1">
                              <a:effectLst/>
                              <a:latin typeface="Cambria Math" panose="02040503050406030204" pitchFamily="18" charset="0"/>
                              <a:ea typeface="Times New Roman" panose="02020603050405020304" pitchFamily="18" charset="0"/>
                              <a:cs typeface="Times New Roman" panose="02020603050405020304" pitchFamily="18" charset="0"/>
                            </a:rPr>
                          </m:ctrlPr>
                        </m:dPr>
                        <m:e>
                          <m:eqArr>
                            <m:eqArrPr>
                              <m:ctrlPr>
                                <a:rPr lang="en-001" sz="1800" i="1">
                                  <a:effectLst/>
                                  <a:latin typeface="Cambria Math" panose="02040503050406030204" pitchFamily="18" charset="0"/>
                                  <a:ea typeface="Times New Roman" panose="02020603050405020304" pitchFamily="18" charset="0"/>
                                  <a:cs typeface="Times New Roman" panose="02020603050405020304" pitchFamily="18" charset="0"/>
                                </a:rPr>
                              </m:ctrlPr>
                            </m:eqArrPr>
                            <m:e>
                              <m:r>
                                <a:rPr lang="en-US"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𝐿𝑎𝑡𝑖𝑡𝑢𝑑𝑒</m:t>
                              </m:r>
                            </m:e>
                            <m:e>
                              <m:r>
                                <a:rPr lang="en-US"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𝐿𝑜𝑛𝑔𝑖𝑡𝑢𝑑𝑒</m:t>
                              </m:r>
                            </m:e>
                            <m:e>
                              <m:r>
                                <a:rPr lang="en-US"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𝑉𝑥</m:t>
                              </m:r>
                            </m:e>
                            <m:e>
                              <m:r>
                                <a:rPr lang="en-US"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𝑉𝑦</m:t>
                              </m:r>
                            </m:e>
                          </m:eqArr>
                        </m:e>
                      </m:d>
                    </m:oMath>
                  </m:oMathPara>
                </a14:m>
                <a:endParaRPr lang="en-001" sz="1800" dirty="0">
                  <a:effectLst/>
                  <a:latin typeface="Times New Roman" panose="02020603050405020304" pitchFamily="18" charset="0"/>
                  <a:ea typeface="Times New Roman" panose="02020603050405020304" pitchFamily="18" charset="0"/>
                </a:endParaRPr>
              </a:p>
              <a:p>
                <a:endParaRPr lang="en-US" dirty="0"/>
              </a:p>
              <a:p>
                <a:pPr/>
                <a14:m>
                  <m:oMathPara xmlns:m="http://schemas.openxmlformats.org/officeDocument/2006/math">
                    <m:oMathParaPr>
                      <m:jc m:val="centerGroup"/>
                    </m:oMathParaPr>
                    <m:oMath xmlns:m="http://schemas.openxmlformats.org/officeDocument/2006/math">
                      <m:sSub>
                        <m:sSubPr>
                          <m:ctrlPr>
                            <a:rPr lang="en-001" sz="1800" i="1" smtClea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𝐹</m:t>
                          </m:r>
                        </m:e>
                        <m:sub>
                          <m:r>
                            <a:rPr lang="en-US"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𝑘</m:t>
                          </m:r>
                        </m:sub>
                      </m:sSub>
                      <m:r>
                        <a:rPr lang="en-US"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m:t>
                      </m:r>
                      <m:d>
                        <m:dPr>
                          <m:begChr m:val="|"/>
                          <m:endChr m:val="|"/>
                          <m:ctrlPr>
                            <a:rPr lang="en-001" sz="1800" i="1">
                              <a:effectLst/>
                              <a:latin typeface="Cambria Math" panose="02040503050406030204" pitchFamily="18" charset="0"/>
                              <a:ea typeface="Times New Roman" panose="02020603050405020304" pitchFamily="18" charset="0"/>
                              <a:cs typeface="Times New Roman" panose="02020603050405020304" pitchFamily="18" charset="0"/>
                            </a:rPr>
                          </m:ctrlPr>
                        </m:dPr>
                        <m:e>
                          <m:m>
                            <m:mPr>
                              <m:plcHide m:val="on"/>
                              <m:mcs>
                                <m:mc>
                                  <m:mcPr>
                                    <m:count m:val="4"/>
                                    <m:mcJc m:val="center"/>
                                  </m:mcPr>
                                </m:mc>
                              </m:mcs>
                              <m:ctrlPr>
                                <a:rPr lang="en-001" sz="1800" i="1">
                                  <a:effectLst/>
                                  <a:latin typeface="Cambria Math" panose="02040503050406030204" pitchFamily="18" charset="0"/>
                                  <a:ea typeface="Times New Roman" panose="02020603050405020304" pitchFamily="18" charset="0"/>
                                  <a:cs typeface="Times New Roman" panose="02020603050405020304" pitchFamily="18" charset="0"/>
                                </a:rPr>
                              </m:ctrlPr>
                            </m:mPr>
                            <m:mr>
                              <m:e>
                                <m:r>
                                  <a:rPr lang="en-US"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1.0</m:t>
                                </m:r>
                              </m:e>
                              <m:e>
                                <m:r>
                                  <a:rPr lang="en-US"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0.0</m:t>
                                </m:r>
                              </m:e>
                              <m:e>
                                <m:r>
                                  <a:rPr lang="en-US"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𝑑𝑡</m:t>
                                </m:r>
                              </m:e>
                              <m:e>
                                <m:r>
                                  <a:rPr lang="en-US"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0.0</m:t>
                                </m:r>
                              </m:e>
                            </m:mr>
                            <m:mr>
                              <m:e>
                                <m:r>
                                  <a:rPr lang="en-US"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1.0</m:t>
                                </m:r>
                              </m:e>
                              <m:e>
                                <m:r>
                                  <a:rPr lang="en-US"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0.0</m:t>
                                </m:r>
                              </m:e>
                              <m:e>
                                <m:r>
                                  <a:rPr lang="en-US"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0.0</m:t>
                                </m:r>
                              </m:e>
                              <m:e>
                                <m:r>
                                  <a:rPr lang="en-US"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𝑑𝑡</m:t>
                                </m:r>
                              </m:e>
                            </m:mr>
                            <m:mr>
                              <m:e>
                                <m:r>
                                  <a:rPr lang="en-US"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1.0</m:t>
                                </m:r>
                              </m:e>
                              <m:e>
                                <m:r>
                                  <a:rPr lang="en-US"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0.0</m:t>
                                </m:r>
                              </m:e>
                              <m:e>
                                <m:r>
                                  <a:rPr lang="en-US"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1.0</m:t>
                                </m:r>
                              </m:e>
                              <m:e>
                                <m:r>
                                  <a:rPr lang="en-US"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0.0</m:t>
                                </m:r>
                              </m:e>
                            </m:mr>
                            <m:mr>
                              <m:e>
                                <m:r>
                                  <a:rPr lang="en-US"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1.0</m:t>
                                </m:r>
                              </m:e>
                              <m:e>
                                <m:r>
                                  <a:rPr lang="en-US"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0.0</m:t>
                                </m:r>
                              </m:e>
                              <m:e>
                                <m:r>
                                  <a:rPr lang="en-US"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𝑑𝑡</m:t>
                                </m:r>
                              </m:e>
                              <m:e>
                                <m:r>
                                  <a:rPr lang="en-US"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0.0</m:t>
                                </m:r>
                              </m:e>
                            </m:mr>
                          </m:m>
                        </m:e>
                      </m:d>
                    </m:oMath>
                  </m:oMathPara>
                </a14:m>
                <a:endParaRPr lang="en-US" sz="1800" dirty="0">
                  <a:effectLst/>
                  <a:latin typeface="Times New Roman" panose="02020603050405020304" pitchFamily="18" charset="0"/>
                  <a:ea typeface="Times New Roman" panose="02020603050405020304" pitchFamily="18" charset="0"/>
                </a:endParaRPr>
              </a:p>
              <a:p>
                <a:endParaRPr lang="en-001" sz="1800" dirty="0">
                  <a:effectLst/>
                  <a:latin typeface="Times New Roman" panose="02020603050405020304" pitchFamily="18" charset="0"/>
                  <a:ea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sSub>
                        <m:sSubPr>
                          <m:ctrlPr>
                            <a:rPr lang="en-001" sz="1800" i="1" smtClea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𝐵</m:t>
                          </m:r>
                        </m:e>
                        <m:sub>
                          <m:r>
                            <a:rPr lang="en-US"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𝑘</m:t>
                          </m:r>
                        </m:sub>
                      </m:sSub>
                      <m:r>
                        <a:rPr lang="en-US"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m:t>
                      </m:r>
                      <m:d>
                        <m:dPr>
                          <m:begChr m:val="|"/>
                          <m:endChr m:val="|"/>
                          <m:ctrlPr>
                            <a:rPr lang="en-001" sz="1800" i="1">
                              <a:effectLst/>
                              <a:latin typeface="Cambria Math" panose="02040503050406030204" pitchFamily="18" charset="0"/>
                              <a:ea typeface="Times New Roman" panose="02020603050405020304" pitchFamily="18" charset="0"/>
                              <a:cs typeface="Times New Roman" panose="02020603050405020304" pitchFamily="18" charset="0"/>
                            </a:rPr>
                          </m:ctrlPr>
                        </m:dPr>
                        <m:e>
                          <m:m>
                            <m:mPr>
                              <m:plcHide m:val="on"/>
                              <m:mcs>
                                <m:mc>
                                  <m:mcPr>
                                    <m:count m:val="2"/>
                                    <m:mcJc m:val="center"/>
                                  </m:mcPr>
                                </m:mc>
                              </m:mcs>
                              <m:ctrlPr>
                                <a:rPr lang="en-001" sz="1800" i="1">
                                  <a:effectLst/>
                                  <a:latin typeface="Cambria Math" panose="02040503050406030204" pitchFamily="18" charset="0"/>
                                  <a:ea typeface="Times New Roman" panose="02020603050405020304" pitchFamily="18" charset="0"/>
                                  <a:cs typeface="Times New Roman" panose="02020603050405020304" pitchFamily="18" charset="0"/>
                                </a:rPr>
                              </m:ctrlPr>
                            </m:mPr>
                            <m:mr>
                              <m:e>
                                <m:sSup>
                                  <m:sSupPr>
                                    <m:ctrlPr>
                                      <a:rPr lang="en-001" sz="1800" i="1">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n-US"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𝑑𝑡</m:t>
                                    </m:r>
                                  </m:e>
                                  <m:sup>
                                    <m:r>
                                      <a:rPr lang="en-US"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2</m:t>
                                    </m:r>
                                  </m:sup>
                                </m:sSup>
                                <m:r>
                                  <a:rPr lang="en-US"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/2</m:t>
                                </m:r>
                              </m:e>
                              <m:e>
                                <m:r>
                                  <a:rPr lang="en-US"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0.0</m:t>
                                </m:r>
                              </m:e>
                            </m:mr>
                            <m:mr>
                              <m:e>
                                <m:r>
                                  <a:rPr lang="en-US"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0.0</m:t>
                                </m:r>
                              </m:e>
                              <m:e>
                                <m:sSup>
                                  <m:sSupPr>
                                    <m:ctrlPr>
                                      <a:rPr lang="en-001" sz="1800" i="1">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n-US"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𝑑𝑡</m:t>
                                    </m:r>
                                  </m:e>
                                  <m:sup>
                                    <m:r>
                                      <a:rPr lang="en-US"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2</m:t>
                                    </m:r>
                                  </m:sup>
                                </m:sSup>
                                <m:r>
                                  <a:rPr lang="en-US"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/2</m:t>
                                </m:r>
                              </m:e>
                            </m:mr>
                            <m:mr>
                              <m:e>
                                <m:r>
                                  <a:rPr lang="en-US"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𝑑𝑡</m:t>
                                </m:r>
                              </m:e>
                              <m:e>
                                <m:r>
                                  <a:rPr lang="en-US"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0.0</m:t>
                                </m:r>
                              </m:e>
                            </m:mr>
                            <m:mr>
                              <m:e>
                                <m:r>
                                  <a:rPr lang="en-US"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0.0</m:t>
                                </m:r>
                              </m:e>
                              <m:e>
                                <m:r>
                                  <a:rPr lang="en-US"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𝑑𝑡</m:t>
                                </m:r>
                              </m:e>
                            </m:mr>
                          </m:m>
                        </m:e>
                      </m:d>
                    </m:oMath>
                  </m:oMathPara>
                </a14:m>
                <a:endParaRPr lang="en-US" sz="1800" dirty="0">
                  <a:effectLst/>
                  <a:latin typeface="Times New Roman" panose="02020603050405020304" pitchFamily="18" charset="0"/>
                  <a:ea typeface="Times New Roman" panose="02020603050405020304" pitchFamily="18" charset="0"/>
                </a:endParaRPr>
              </a:p>
              <a:p>
                <a:endParaRPr lang="en-US" sz="1800" dirty="0">
                  <a:effectLst/>
                  <a:latin typeface="Times New Roman" panose="02020603050405020304" pitchFamily="18" charset="0"/>
                  <a:ea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sSub>
                        <m:sSubPr>
                          <m:ctrlPr>
                            <a:rPr lang="en-001" sz="1800" i="1" smtClea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fr-FR"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𝑈</m:t>
                          </m:r>
                        </m:e>
                        <m:sub>
                          <m:r>
                            <a:rPr lang="fr-FR"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𝑘</m:t>
                          </m:r>
                        </m:sub>
                      </m:sSub>
                      <m:r>
                        <a:rPr lang="fr-FR"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m:t>
                      </m:r>
                      <m:d>
                        <m:dPr>
                          <m:begChr m:val="|"/>
                          <m:endChr m:val="|"/>
                          <m:ctrlPr>
                            <a:rPr lang="en-001" sz="1800" i="1">
                              <a:effectLst/>
                              <a:latin typeface="Cambria Math" panose="02040503050406030204" pitchFamily="18" charset="0"/>
                              <a:ea typeface="Times New Roman" panose="02020603050405020304" pitchFamily="18" charset="0"/>
                              <a:cs typeface="Times New Roman" panose="02020603050405020304" pitchFamily="18" charset="0"/>
                            </a:rPr>
                          </m:ctrlPr>
                        </m:dPr>
                        <m:e>
                          <m:eqArr>
                            <m:eqArrPr>
                              <m:ctrlPr>
                                <a:rPr lang="en-001" sz="1800" i="1">
                                  <a:effectLst/>
                                  <a:latin typeface="Cambria Math" panose="02040503050406030204" pitchFamily="18" charset="0"/>
                                  <a:ea typeface="Times New Roman" panose="02020603050405020304" pitchFamily="18" charset="0"/>
                                  <a:cs typeface="Times New Roman" panose="02020603050405020304" pitchFamily="18" charset="0"/>
                                </a:rPr>
                              </m:ctrlPr>
                            </m:eqArrPr>
                            <m:e>
                              <m:r>
                                <a:rPr lang="fr-FR"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𝐴𝑥</m:t>
                              </m:r>
                            </m:e>
                            <m:e>
                              <m:r>
                                <a:rPr lang="fr-FR"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𝐴𝑦</m:t>
                              </m:r>
                            </m:e>
                          </m:eqArr>
                        </m:e>
                      </m:d>
                    </m:oMath>
                  </m:oMathPara>
                </a14:m>
                <a:endParaRPr lang="en-US" sz="1800" dirty="0">
                  <a:effectLst/>
                  <a:latin typeface="Times New Roman" panose="02020603050405020304" pitchFamily="18" charset="0"/>
                  <a:ea typeface="Times New Roman" panose="02020603050405020304" pitchFamily="18" charset="0"/>
                </a:endParaRPr>
              </a:p>
              <a:p>
                <a:endParaRPr lang="en-001" sz="1800" dirty="0">
                  <a:effectLst/>
                  <a:latin typeface="Times New Roman" panose="02020603050405020304" pitchFamily="18" charset="0"/>
                  <a:ea typeface="Times New Roman" panose="02020603050405020304" pitchFamily="18" charset="0"/>
                </a:endParaRPr>
              </a:p>
              <a:p>
                <a:endParaRPr lang="en-001" sz="1800" dirty="0">
                  <a:effectLst/>
                  <a:latin typeface="Times New Roman" panose="02020603050405020304" pitchFamily="18" charset="0"/>
                  <a:ea typeface="Times New Roman" panose="02020603050405020304" pitchFamily="18" charset="0"/>
                </a:endParaRPr>
              </a:p>
              <a:p>
                <a:endParaRPr lang="en-001" dirty="0"/>
              </a:p>
            </p:txBody>
          </p:sp>
        </mc:Choice>
        <mc:Fallback>
          <p:sp>
            <p:nvSpPr>
              <p:cNvPr id="6" name="TextBox 5">
                <a:extLst>
                  <a:ext uri="{FF2B5EF4-FFF2-40B4-BE49-F238E27FC236}">
                    <a16:creationId xmlns:a16="http://schemas.microsoft.com/office/drawing/2014/main" id="{FF5625BC-FC49-7EA3-AA4B-CBB79DD05913}"/>
                  </a:ext>
                </a:extLst>
              </p:cNvPr>
              <p:cNvSpPr txBox="1">
                <a:spLocks noRot="1" noChangeAspect="1" noMove="1" noResize="1" noEditPoints="1" noAdjustHandles="1" noChangeArrowheads="1" noChangeShapeType="1" noTextEdit="1"/>
              </p:cNvSpPr>
              <p:nvPr/>
            </p:nvSpPr>
            <p:spPr>
              <a:xfrm>
                <a:off x="97971" y="881743"/>
                <a:ext cx="5516880" cy="6826164"/>
              </a:xfrm>
              <a:prstGeom prst="rect">
                <a:avLst/>
              </a:prstGeom>
              <a:blipFill>
                <a:blip r:embed="rId2"/>
                <a:stretch>
                  <a:fillRect l="-884" t="-536"/>
                </a:stretch>
              </a:blipFill>
            </p:spPr>
            <p:txBody>
              <a:bodyPr/>
              <a:lstStyle/>
              <a:p>
                <a:r>
                  <a:rPr lang="en-001">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54C34B74-2B84-8A06-233C-A3E55E5C0820}"/>
                  </a:ext>
                </a:extLst>
              </p:cNvPr>
              <p:cNvSpPr txBox="1"/>
              <p:nvPr/>
            </p:nvSpPr>
            <p:spPr>
              <a:xfrm>
                <a:off x="5374640" y="881744"/>
                <a:ext cx="2763520" cy="1577483"/>
              </a:xfrm>
              <a:prstGeom prst="rect">
                <a:avLst/>
              </a:prstGeom>
              <a:noFill/>
            </p:spPr>
            <p:txBody>
              <a:bodyPr wrap="square" rtlCol="0">
                <a:spAutoFit/>
              </a:bodyPr>
              <a:lstStyle/>
              <a:p>
                <a:pPr marL="630555">
                  <a:lnSpc>
                    <a:spcPct val="120000"/>
                  </a:lnSpc>
                  <a:spcAft>
                    <a:spcPts val="1200"/>
                  </a:spcAft>
                </a:pPr>
                <a14:m>
                  <m:oMathPara xmlns:m="http://schemas.openxmlformats.org/officeDocument/2006/math">
                    <m:oMathParaPr>
                      <m:jc m:val="centerGroup"/>
                    </m:oMathParaPr>
                    <m:oMath xmlns:m="http://schemas.openxmlformats.org/officeDocument/2006/math">
                      <m:sSub>
                        <m:sSubPr>
                          <m:ctrlPr>
                            <a:rPr lang="en-001" sz="1800" i="1" smtClea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fr-FR"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𝜎</m:t>
                          </m:r>
                        </m:e>
                        <m:sub>
                          <m:r>
                            <a:rPr lang="fr-FR"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𝑣𝑒𝑙</m:t>
                          </m:r>
                        </m:sub>
                      </m:sSub>
                      <m:r>
                        <a:rPr lang="fr-FR"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001"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fr-FR"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𝜎</m:t>
                          </m:r>
                        </m:e>
                        <m:sub>
                          <m:r>
                            <a:rPr lang="fr-FR"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𝑎𝑐𝑐</m:t>
                          </m:r>
                        </m:sub>
                      </m:sSub>
                      <m:r>
                        <a:rPr lang="fr-FR"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m:t>
                      </m:r>
                      <m:r>
                        <a:rPr lang="fr-FR"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𝑑𝑡</m:t>
                      </m:r>
                    </m:oMath>
                  </m:oMathPara>
                </a14:m>
                <a:endParaRPr lang="en-001" sz="1800" dirty="0">
                  <a:effectLst/>
                  <a:latin typeface="Times New Roman" panose="02020603050405020304" pitchFamily="18" charset="0"/>
                  <a:ea typeface="Times New Roman" panose="02020603050405020304" pitchFamily="18" charset="0"/>
                </a:endParaRPr>
              </a:p>
              <a:p>
                <a:pPr marL="630555">
                  <a:lnSpc>
                    <a:spcPct val="120000"/>
                  </a:lnSpc>
                  <a:spcAft>
                    <a:spcPts val="1200"/>
                  </a:spcAft>
                </a:pPr>
                <a14:m>
                  <m:oMathPara xmlns:m="http://schemas.openxmlformats.org/officeDocument/2006/math">
                    <m:oMathParaPr>
                      <m:jc m:val="centerGroup"/>
                    </m:oMathParaPr>
                    <m:oMath xmlns:m="http://schemas.openxmlformats.org/officeDocument/2006/math">
                      <m:sSub>
                        <m:sSubPr>
                          <m:ctrlPr>
                            <a:rPr lang="en-001"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fr-FR"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𝜎</m:t>
                          </m:r>
                        </m:e>
                        <m:sub>
                          <m:r>
                            <a:rPr lang="fr-FR"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𝑣𝑒𝑙𝑥</m:t>
                          </m:r>
                        </m:sub>
                      </m:sSub>
                      <m:r>
                        <a:rPr lang="fr-FR"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001"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fr-FR"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𝜎</m:t>
                          </m:r>
                        </m:e>
                        <m:sub>
                          <m:r>
                            <a:rPr lang="fr-FR"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𝑎𝑐𝑐𝑥</m:t>
                          </m:r>
                        </m:sub>
                      </m:sSub>
                      <m:r>
                        <a:rPr lang="fr-FR"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m:t>
                      </m:r>
                      <m:r>
                        <a:rPr lang="fr-FR"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𝑑𝑡</m:t>
                      </m:r>
                    </m:oMath>
                  </m:oMathPara>
                </a14:m>
                <a:endParaRPr lang="en-001" sz="1800" dirty="0">
                  <a:effectLst/>
                  <a:latin typeface="Times New Roman" panose="02020603050405020304" pitchFamily="18" charset="0"/>
                  <a:ea typeface="Times New Roman" panose="02020603050405020304" pitchFamily="18" charset="0"/>
                </a:endParaRPr>
              </a:p>
              <a:p>
                <a:pPr marL="630555">
                  <a:lnSpc>
                    <a:spcPct val="120000"/>
                  </a:lnSpc>
                  <a:spcAft>
                    <a:spcPts val="1200"/>
                  </a:spcAft>
                </a:pPr>
                <a14:m>
                  <m:oMathPara xmlns:m="http://schemas.openxmlformats.org/officeDocument/2006/math">
                    <m:oMathParaPr>
                      <m:jc m:val="centerGroup"/>
                    </m:oMathParaPr>
                    <m:oMath xmlns:m="http://schemas.openxmlformats.org/officeDocument/2006/math">
                      <m:sSub>
                        <m:sSubPr>
                          <m:ctrlPr>
                            <a:rPr lang="en-001"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fr-FR"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𝜎</m:t>
                          </m:r>
                        </m:e>
                        <m:sub>
                          <m:r>
                            <a:rPr lang="fr-FR"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𝑣𝑒𝑙𝑦</m:t>
                          </m:r>
                        </m:sub>
                      </m:sSub>
                      <m:r>
                        <a:rPr lang="fr-FR"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001"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fr-FR"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𝜎</m:t>
                          </m:r>
                        </m:e>
                        <m:sub>
                          <m:r>
                            <a:rPr lang="fr-FR"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𝑎𝑐𝑐𝑦</m:t>
                          </m:r>
                        </m:sub>
                      </m:sSub>
                      <m:r>
                        <a:rPr lang="fr-FR"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m:t>
                      </m:r>
                      <m:r>
                        <a:rPr lang="fr-FR"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𝑑𝑡</m:t>
                      </m:r>
                    </m:oMath>
                  </m:oMathPara>
                </a14:m>
                <a:endParaRPr lang="en-001" sz="1800" dirty="0">
                  <a:effectLst/>
                  <a:latin typeface="Times New Roman" panose="02020603050405020304" pitchFamily="18" charset="0"/>
                  <a:ea typeface="Times New Roman" panose="02020603050405020304" pitchFamily="18" charset="0"/>
                </a:endParaRPr>
              </a:p>
            </p:txBody>
          </p:sp>
        </mc:Choice>
        <mc:Fallback xmlns="">
          <p:sp>
            <p:nvSpPr>
              <p:cNvPr id="9" name="TextBox 8">
                <a:extLst>
                  <a:ext uri="{FF2B5EF4-FFF2-40B4-BE49-F238E27FC236}">
                    <a16:creationId xmlns:a16="http://schemas.microsoft.com/office/drawing/2014/main" id="{54C34B74-2B84-8A06-233C-A3E55E5C0820}"/>
                  </a:ext>
                </a:extLst>
              </p:cNvPr>
              <p:cNvSpPr txBox="1">
                <a:spLocks noRot="1" noChangeAspect="1" noMove="1" noResize="1" noEditPoints="1" noAdjustHandles="1" noChangeArrowheads="1" noChangeShapeType="1" noTextEdit="1"/>
              </p:cNvSpPr>
              <p:nvPr/>
            </p:nvSpPr>
            <p:spPr>
              <a:xfrm>
                <a:off x="5374640" y="881744"/>
                <a:ext cx="2763520" cy="1577483"/>
              </a:xfrm>
              <a:prstGeom prst="rect">
                <a:avLst/>
              </a:prstGeom>
              <a:blipFill>
                <a:blip r:embed="rId3"/>
                <a:stretch>
                  <a:fillRect/>
                </a:stretch>
              </a:blipFill>
            </p:spPr>
            <p:txBody>
              <a:bodyPr/>
              <a:lstStyle/>
              <a:p>
                <a:r>
                  <a:rPr lang="en-001">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6B2D4234-B6DD-26B9-222D-715D1C70A095}"/>
                  </a:ext>
                </a:extLst>
              </p:cNvPr>
              <p:cNvSpPr txBox="1"/>
              <p:nvPr/>
            </p:nvSpPr>
            <p:spPr>
              <a:xfrm>
                <a:off x="8138160" y="823065"/>
                <a:ext cx="2997200" cy="1507977"/>
              </a:xfrm>
              <a:prstGeom prst="rect">
                <a:avLst/>
              </a:prstGeom>
              <a:noFill/>
            </p:spPr>
            <p:txBody>
              <a:bodyPr wrap="square" rtlCol="0">
                <a:spAutoFit/>
              </a:bodyPr>
              <a:lstStyle/>
              <a:p>
                <a:pPr>
                  <a:lnSpc>
                    <a:spcPct val="150000"/>
                  </a:lnSpc>
                </a:pPr>
                <a14:m>
                  <m:oMathPara xmlns:m="http://schemas.openxmlformats.org/officeDocument/2006/math">
                    <m:oMathParaPr>
                      <m:jc m:val="centerGroup"/>
                    </m:oMathParaPr>
                    <m:oMath xmlns:m="http://schemas.openxmlformats.org/officeDocument/2006/math">
                      <m:sSub>
                        <m:sSubPr>
                          <m:ctrlPr>
                            <a:rPr lang="en-001" i="1">
                              <a:latin typeface="Cambria Math" panose="02040503050406030204" pitchFamily="18" charset="0"/>
                            </a:rPr>
                          </m:ctrlPr>
                        </m:sSubPr>
                        <m:e>
                          <m:r>
                            <a:rPr lang="fr-FR" i="1">
                              <a:latin typeface="Cambria Math" panose="02040503050406030204" pitchFamily="18" charset="0"/>
                            </a:rPr>
                            <m:t>𝜎</m:t>
                          </m:r>
                        </m:e>
                        <m:sub>
                          <m:r>
                            <a:rPr lang="fr-FR" i="1">
                              <a:latin typeface="Cambria Math" panose="02040503050406030204" pitchFamily="18" charset="0"/>
                            </a:rPr>
                            <m:t>𝑝𝑜𝑠</m:t>
                          </m:r>
                        </m:sub>
                      </m:sSub>
                      <m:r>
                        <a:rPr lang="fr-FR" i="1">
                          <a:latin typeface="Cambria Math" panose="02040503050406030204" pitchFamily="18" charset="0"/>
                        </a:rPr>
                        <m:t>=</m:t>
                      </m:r>
                      <m:sSub>
                        <m:sSubPr>
                          <m:ctrlPr>
                            <a:rPr lang="en-001" i="1">
                              <a:latin typeface="Cambria Math" panose="02040503050406030204" pitchFamily="18" charset="0"/>
                            </a:rPr>
                          </m:ctrlPr>
                        </m:sSubPr>
                        <m:e>
                          <m:r>
                            <a:rPr lang="fr-FR" i="1">
                              <a:latin typeface="Cambria Math" panose="02040503050406030204" pitchFamily="18" charset="0"/>
                            </a:rPr>
                            <m:t>𝜎</m:t>
                          </m:r>
                        </m:e>
                        <m:sub>
                          <m:r>
                            <a:rPr lang="fr-FR" i="1">
                              <a:latin typeface="Cambria Math" panose="02040503050406030204" pitchFamily="18" charset="0"/>
                            </a:rPr>
                            <m:t>𝑎𝑐𝑐</m:t>
                          </m:r>
                        </m:sub>
                      </m:sSub>
                      <m:r>
                        <a:rPr lang="fr-FR" i="1">
                          <a:latin typeface="Cambria Math" panose="02040503050406030204" pitchFamily="18" charset="0"/>
                        </a:rPr>
                        <m:t>∗</m:t>
                      </m:r>
                      <m:sSup>
                        <m:sSupPr>
                          <m:ctrlPr>
                            <a:rPr lang="en-001" i="1">
                              <a:latin typeface="Cambria Math" panose="02040503050406030204" pitchFamily="18" charset="0"/>
                            </a:rPr>
                          </m:ctrlPr>
                        </m:sSupPr>
                        <m:e>
                          <m:r>
                            <a:rPr lang="fr-FR" i="1">
                              <a:latin typeface="Cambria Math" panose="02040503050406030204" pitchFamily="18" charset="0"/>
                            </a:rPr>
                            <m:t>𝑑𝑡</m:t>
                          </m:r>
                        </m:e>
                        <m:sup>
                          <m:r>
                            <a:rPr lang="fr-FR" i="1">
                              <a:latin typeface="Cambria Math" panose="02040503050406030204" pitchFamily="18" charset="0"/>
                            </a:rPr>
                            <m:t>2</m:t>
                          </m:r>
                        </m:sup>
                      </m:sSup>
                      <m:r>
                        <a:rPr lang="fr-FR" i="1">
                          <a:latin typeface="Cambria Math" panose="02040503050406030204" pitchFamily="18" charset="0"/>
                        </a:rPr>
                        <m:t>/2</m:t>
                      </m:r>
                    </m:oMath>
                  </m:oMathPara>
                </a14:m>
                <a:endParaRPr lang="en-001" dirty="0"/>
              </a:p>
              <a:p>
                <a:pPr>
                  <a:lnSpc>
                    <a:spcPct val="150000"/>
                  </a:lnSpc>
                </a:pPr>
                <a14:m>
                  <m:oMathPara xmlns:m="http://schemas.openxmlformats.org/officeDocument/2006/math">
                    <m:oMathParaPr>
                      <m:jc m:val="centerGroup"/>
                    </m:oMathParaPr>
                    <m:oMath xmlns:m="http://schemas.openxmlformats.org/officeDocument/2006/math">
                      <m:sSub>
                        <m:sSubPr>
                          <m:ctrlPr>
                            <a:rPr lang="en-001" i="1">
                              <a:latin typeface="Cambria Math" panose="02040503050406030204" pitchFamily="18" charset="0"/>
                            </a:rPr>
                          </m:ctrlPr>
                        </m:sSubPr>
                        <m:e>
                          <m:r>
                            <a:rPr lang="fr-FR" i="1">
                              <a:latin typeface="Cambria Math" panose="02040503050406030204" pitchFamily="18" charset="0"/>
                            </a:rPr>
                            <m:t>𝜎</m:t>
                          </m:r>
                        </m:e>
                        <m:sub>
                          <m:r>
                            <a:rPr lang="fr-FR" i="1">
                              <a:latin typeface="Cambria Math" panose="02040503050406030204" pitchFamily="18" charset="0"/>
                            </a:rPr>
                            <m:t>𝑝𝑜𝑠𝑥</m:t>
                          </m:r>
                        </m:sub>
                      </m:sSub>
                      <m:r>
                        <a:rPr lang="fr-FR" i="1">
                          <a:latin typeface="Cambria Math" panose="02040503050406030204" pitchFamily="18" charset="0"/>
                        </a:rPr>
                        <m:t>=</m:t>
                      </m:r>
                      <m:sSub>
                        <m:sSubPr>
                          <m:ctrlPr>
                            <a:rPr lang="en-001" i="1">
                              <a:latin typeface="Cambria Math" panose="02040503050406030204" pitchFamily="18" charset="0"/>
                            </a:rPr>
                          </m:ctrlPr>
                        </m:sSubPr>
                        <m:e>
                          <m:r>
                            <a:rPr lang="fr-FR" i="1">
                              <a:latin typeface="Cambria Math" panose="02040503050406030204" pitchFamily="18" charset="0"/>
                            </a:rPr>
                            <m:t>𝜎</m:t>
                          </m:r>
                        </m:e>
                        <m:sub>
                          <m:r>
                            <a:rPr lang="fr-FR" i="1">
                              <a:latin typeface="Cambria Math" panose="02040503050406030204" pitchFamily="18" charset="0"/>
                            </a:rPr>
                            <m:t>𝑎𝑐𝑐𝑥</m:t>
                          </m:r>
                        </m:sub>
                      </m:sSub>
                      <m:r>
                        <a:rPr lang="fr-FR" i="1">
                          <a:latin typeface="Cambria Math" panose="02040503050406030204" pitchFamily="18" charset="0"/>
                        </a:rPr>
                        <m:t>∗</m:t>
                      </m:r>
                      <m:sSup>
                        <m:sSupPr>
                          <m:ctrlPr>
                            <a:rPr lang="en-001" i="1">
                              <a:latin typeface="Cambria Math" panose="02040503050406030204" pitchFamily="18" charset="0"/>
                            </a:rPr>
                          </m:ctrlPr>
                        </m:sSupPr>
                        <m:e>
                          <m:r>
                            <a:rPr lang="fr-FR" i="1">
                              <a:latin typeface="Cambria Math" panose="02040503050406030204" pitchFamily="18" charset="0"/>
                            </a:rPr>
                            <m:t>𝑑𝑡</m:t>
                          </m:r>
                        </m:e>
                        <m:sup>
                          <m:r>
                            <a:rPr lang="fr-FR" i="1">
                              <a:latin typeface="Cambria Math" panose="02040503050406030204" pitchFamily="18" charset="0"/>
                            </a:rPr>
                            <m:t>2</m:t>
                          </m:r>
                        </m:sup>
                      </m:sSup>
                      <m:r>
                        <a:rPr lang="fr-FR" i="1">
                          <a:latin typeface="Cambria Math" panose="02040503050406030204" pitchFamily="18" charset="0"/>
                        </a:rPr>
                        <m:t>/2</m:t>
                      </m:r>
                    </m:oMath>
                  </m:oMathPara>
                </a14:m>
                <a:endParaRPr lang="en-001" dirty="0"/>
              </a:p>
              <a:p>
                <a:pPr>
                  <a:lnSpc>
                    <a:spcPct val="150000"/>
                  </a:lnSpc>
                </a:pPr>
                <a14:m>
                  <m:oMathPara xmlns:m="http://schemas.openxmlformats.org/officeDocument/2006/math">
                    <m:oMathParaPr>
                      <m:jc m:val="centerGroup"/>
                    </m:oMathParaPr>
                    <m:oMath xmlns:m="http://schemas.openxmlformats.org/officeDocument/2006/math">
                      <m:sSub>
                        <m:sSubPr>
                          <m:ctrlPr>
                            <a:rPr lang="en-001" i="1">
                              <a:latin typeface="Cambria Math" panose="02040503050406030204" pitchFamily="18" charset="0"/>
                            </a:rPr>
                          </m:ctrlPr>
                        </m:sSubPr>
                        <m:e>
                          <m:r>
                            <a:rPr lang="fr-FR" i="1">
                              <a:latin typeface="Cambria Math" panose="02040503050406030204" pitchFamily="18" charset="0"/>
                            </a:rPr>
                            <m:t>𝜎</m:t>
                          </m:r>
                        </m:e>
                        <m:sub>
                          <m:r>
                            <a:rPr lang="fr-FR" i="1">
                              <a:latin typeface="Cambria Math" panose="02040503050406030204" pitchFamily="18" charset="0"/>
                            </a:rPr>
                            <m:t>𝑝𝑜𝑠𝑦</m:t>
                          </m:r>
                        </m:sub>
                      </m:sSub>
                      <m:r>
                        <a:rPr lang="fr-FR" i="1">
                          <a:latin typeface="Cambria Math" panose="02040503050406030204" pitchFamily="18" charset="0"/>
                        </a:rPr>
                        <m:t>=</m:t>
                      </m:r>
                      <m:sSub>
                        <m:sSubPr>
                          <m:ctrlPr>
                            <a:rPr lang="en-001" i="1">
                              <a:latin typeface="Cambria Math" panose="02040503050406030204" pitchFamily="18" charset="0"/>
                            </a:rPr>
                          </m:ctrlPr>
                        </m:sSubPr>
                        <m:e>
                          <m:r>
                            <a:rPr lang="fr-FR" i="1">
                              <a:latin typeface="Cambria Math" panose="02040503050406030204" pitchFamily="18" charset="0"/>
                            </a:rPr>
                            <m:t>𝜎</m:t>
                          </m:r>
                        </m:e>
                        <m:sub>
                          <m:r>
                            <a:rPr lang="fr-FR" i="1">
                              <a:latin typeface="Cambria Math" panose="02040503050406030204" pitchFamily="18" charset="0"/>
                            </a:rPr>
                            <m:t>𝑎𝑐𝑐𝑦</m:t>
                          </m:r>
                        </m:sub>
                      </m:sSub>
                      <m:r>
                        <a:rPr lang="fr-FR" i="1">
                          <a:latin typeface="Cambria Math" panose="02040503050406030204" pitchFamily="18" charset="0"/>
                        </a:rPr>
                        <m:t>∗</m:t>
                      </m:r>
                      <m:sSup>
                        <m:sSupPr>
                          <m:ctrlPr>
                            <a:rPr lang="en-001" i="1">
                              <a:latin typeface="Cambria Math" panose="02040503050406030204" pitchFamily="18" charset="0"/>
                            </a:rPr>
                          </m:ctrlPr>
                        </m:sSupPr>
                        <m:e>
                          <m:r>
                            <a:rPr lang="fr-FR" i="1">
                              <a:latin typeface="Cambria Math" panose="02040503050406030204" pitchFamily="18" charset="0"/>
                            </a:rPr>
                            <m:t>𝑑𝑡</m:t>
                          </m:r>
                        </m:e>
                        <m:sup>
                          <m:r>
                            <a:rPr lang="fr-FR" i="1">
                              <a:latin typeface="Cambria Math" panose="02040503050406030204" pitchFamily="18" charset="0"/>
                            </a:rPr>
                            <m:t>2</m:t>
                          </m:r>
                        </m:sup>
                      </m:sSup>
                      <m:r>
                        <a:rPr lang="fr-FR" i="1">
                          <a:latin typeface="Cambria Math" panose="02040503050406030204" pitchFamily="18" charset="0"/>
                        </a:rPr>
                        <m:t>/2</m:t>
                      </m:r>
                    </m:oMath>
                  </m:oMathPara>
                </a14:m>
                <a:endParaRPr lang="en-001" dirty="0"/>
              </a:p>
            </p:txBody>
          </p:sp>
        </mc:Choice>
        <mc:Fallback xmlns="">
          <p:sp>
            <p:nvSpPr>
              <p:cNvPr id="10" name="TextBox 9">
                <a:extLst>
                  <a:ext uri="{FF2B5EF4-FFF2-40B4-BE49-F238E27FC236}">
                    <a16:creationId xmlns:a16="http://schemas.microsoft.com/office/drawing/2014/main" id="{6B2D4234-B6DD-26B9-222D-715D1C70A095}"/>
                  </a:ext>
                </a:extLst>
              </p:cNvPr>
              <p:cNvSpPr txBox="1">
                <a:spLocks noRot="1" noChangeAspect="1" noMove="1" noResize="1" noEditPoints="1" noAdjustHandles="1" noChangeArrowheads="1" noChangeShapeType="1" noTextEdit="1"/>
              </p:cNvSpPr>
              <p:nvPr/>
            </p:nvSpPr>
            <p:spPr>
              <a:xfrm>
                <a:off x="8138160" y="823065"/>
                <a:ext cx="2997200" cy="1507977"/>
              </a:xfrm>
              <a:prstGeom prst="rect">
                <a:avLst/>
              </a:prstGeom>
              <a:blipFill>
                <a:blip r:embed="rId4"/>
                <a:stretch>
                  <a:fillRect/>
                </a:stretch>
              </a:blipFill>
            </p:spPr>
            <p:txBody>
              <a:bodyPr/>
              <a:lstStyle/>
              <a:p>
                <a:r>
                  <a:rPr lang="en-001">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7B45652A-0BB1-0328-18A9-448F2988E67D}"/>
                  </a:ext>
                </a:extLst>
              </p:cNvPr>
              <p:cNvSpPr txBox="1"/>
              <p:nvPr/>
            </p:nvSpPr>
            <p:spPr>
              <a:xfrm>
                <a:off x="5059680" y="2589855"/>
                <a:ext cx="6888480" cy="3729419"/>
              </a:xfrm>
              <a:prstGeom prst="rect">
                <a:avLst/>
              </a:prstGeom>
              <a:noFill/>
            </p:spPr>
            <p:txBody>
              <a:bodyPr wrap="square" rtlCol="0">
                <a:spAutoFit/>
              </a:bodyPr>
              <a:lstStyle/>
              <a:p>
                <a:pPr marL="630555">
                  <a:lnSpc>
                    <a:spcPct val="120000"/>
                  </a:lnSpc>
                  <a:spcAft>
                    <a:spcPts val="1200"/>
                  </a:spcAft>
                </a:pPr>
                <a14:m>
                  <m:oMathPara xmlns:m="http://schemas.openxmlformats.org/officeDocument/2006/math">
                    <m:oMathParaPr>
                      <m:jc m:val="centerGroup"/>
                    </m:oMathParaPr>
                    <m:oMath xmlns:m="http://schemas.openxmlformats.org/officeDocument/2006/math">
                      <m:sSub>
                        <m:sSubPr>
                          <m:ctrlPr>
                            <a:rPr lang="en-001" sz="1800" i="1" smtClea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fr-FR"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𝑅</m:t>
                          </m:r>
                        </m:e>
                        <m:sub>
                          <m:r>
                            <a:rPr lang="fr-FR"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𝑘</m:t>
                          </m:r>
                        </m:sub>
                      </m:sSub>
                      <m:r>
                        <a:rPr lang="fr-FR"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m:t>
                      </m:r>
                      <m:d>
                        <m:dPr>
                          <m:begChr m:val="|"/>
                          <m:endChr m:val="|"/>
                          <m:ctrlPr>
                            <a:rPr lang="en-001" sz="1800" i="1">
                              <a:effectLst/>
                              <a:latin typeface="Cambria Math" panose="02040503050406030204" pitchFamily="18" charset="0"/>
                              <a:ea typeface="Times New Roman" panose="02020603050405020304" pitchFamily="18" charset="0"/>
                              <a:cs typeface="Times New Roman" panose="02020603050405020304" pitchFamily="18" charset="0"/>
                            </a:rPr>
                          </m:ctrlPr>
                        </m:dPr>
                        <m:e>
                          <m:m>
                            <m:mPr>
                              <m:mcs>
                                <m:mc>
                                  <m:mcPr>
                                    <m:count m:val="2"/>
                                    <m:mcJc m:val="center"/>
                                  </m:mcPr>
                                </m:mc>
                              </m:mcs>
                              <m:ctrlPr>
                                <a:rPr lang="en-001" sz="1800" i="1">
                                  <a:effectLst/>
                                  <a:latin typeface="Cambria Math" panose="02040503050406030204" pitchFamily="18" charset="0"/>
                                  <a:ea typeface="Times New Roman" panose="02020603050405020304" pitchFamily="18" charset="0"/>
                                  <a:cs typeface="Times New Roman" panose="02020603050405020304" pitchFamily="18" charset="0"/>
                                </a:rPr>
                              </m:ctrlPr>
                            </m:mPr>
                            <m:mr>
                              <m:e>
                                <m:sSup>
                                  <m:sSupPr>
                                    <m:ctrlPr>
                                      <a:rPr lang="en-001" sz="1800" i="1">
                                        <a:effectLst/>
                                        <a:latin typeface="Cambria Math" panose="02040503050406030204" pitchFamily="18" charset="0"/>
                                        <a:ea typeface="Times New Roman" panose="02020603050405020304" pitchFamily="18" charset="0"/>
                                        <a:cs typeface="Times New Roman" panose="02020603050405020304" pitchFamily="18" charset="0"/>
                                      </a:rPr>
                                    </m:ctrlPr>
                                  </m:sSupPr>
                                  <m:e>
                                    <m:sSub>
                                      <m:sSubPr>
                                        <m:ctrlPr>
                                          <a:rPr lang="en-001"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fr-FR"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𝜎</m:t>
                                        </m:r>
                                      </m:e>
                                      <m:sub>
                                        <m:r>
                                          <a:rPr lang="fr-FR"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𝑝𝑜𝑠</m:t>
                                        </m:r>
                                      </m:sub>
                                    </m:sSub>
                                  </m:e>
                                  <m:sup>
                                    <m:r>
                                      <a:rPr lang="fr-FR"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2</m:t>
                                    </m:r>
                                  </m:sup>
                                </m:sSup>
                              </m:e>
                              <m:e>
                                <m:r>
                                  <a:rPr lang="fr-FR"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0.0</m:t>
                                </m:r>
                              </m:e>
                            </m:mr>
                            <m:mr>
                              <m:e>
                                <m:r>
                                  <a:rPr lang="fr-FR"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0.0</m:t>
                                </m:r>
                              </m:e>
                              <m:e>
                                <m:sSup>
                                  <m:sSupPr>
                                    <m:ctrlPr>
                                      <a:rPr lang="en-001" sz="1800" i="1">
                                        <a:effectLst/>
                                        <a:latin typeface="Cambria Math" panose="02040503050406030204" pitchFamily="18" charset="0"/>
                                        <a:ea typeface="Times New Roman" panose="02020603050405020304" pitchFamily="18" charset="0"/>
                                        <a:cs typeface="Times New Roman" panose="02020603050405020304" pitchFamily="18" charset="0"/>
                                      </a:rPr>
                                    </m:ctrlPr>
                                  </m:sSupPr>
                                  <m:e>
                                    <m:sSub>
                                      <m:sSubPr>
                                        <m:ctrlPr>
                                          <a:rPr lang="en-001"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fr-FR"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𝜎</m:t>
                                        </m:r>
                                      </m:e>
                                      <m:sub>
                                        <m:r>
                                          <a:rPr lang="fr-FR"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𝑝𝑜𝑠</m:t>
                                        </m:r>
                                      </m:sub>
                                    </m:sSub>
                                  </m:e>
                                  <m:sup>
                                    <m:r>
                                      <a:rPr lang="fr-FR"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2</m:t>
                                    </m:r>
                                  </m:sup>
                                </m:sSup>
                              </m:e>
                            </m:mr>
                          </m:m>
                        </m:e>
                      </m:d>
                    </m:oMath>
                  </m:oMathPara>
                </a14:m>
                <a:endParaRPr lang="en-001" sz="1800" dirty="0">
                  <a:effectLst/>
                  <a:latin typeface="Times New Roman" panose="02020603050405020304" pitchFamily="18" charset="0"/>
                  <a:ea typeface="Times New Roman" panose="02020603050405020304" pitchFamily="18" charset="0"/>
                </a:endParaRPr>
              </a:p>
              <a:p>
                <a:pPr marL="630555">
                  <a:lnSpc>
                    <a:spcPct val="120000"/>
                  </a:lnSpc>
                  <a:spcAft>
                    <a:spcPts val="1200"/>
                  </a:spcAft>
                </a:pPr>
                <a14:m>
                  <m:oMathPara xmlns:m="http://schemas.openxmlformats.org/officeDocument/2006/math">
                    <m:oMathParaPr>
                      <m:jc m:val="centerGroup"/>
                    </m:oMathParaPr>
                    <m:oMath xmlns:m="http://schemas.openxmlformats.org/officeDocument/2006/math">
                      <m:sSub>
                        <m:sSubPr>
                          <m:ctrlPr>
                            <a:rPr lang="en-001"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𝑄</m:t>
                          </m:r>
                        </m:e>
                        <m:sub>
                          <m:r>
                            <a:rPr lang="en-US"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𝑘</m:t>
                          </m:r>
                        </m:sub>
                      </m:sSub>
                      <m:r>
                        <a:rPr lang="en-US"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m:t>
                      </m:r>
                      <m:d>
                        <m:dPr>
                          <m:begChr m:val="|"/>
                          <m:endChr m:val="|"/>
                          <m:ctrlPr>
                            <a:rPr lang="en-001" sz="1800" i="1">
                              <a:effectLst/>
                              <a:latin typeface="Cambria Math" panose="02040503050406030204" pitchFamily="18" charset="0"/>
                              <a:ea typeface="Times New Roman" panose="02020603050405020304" pitchFamily="18" charset="0"/>
                              <a:cs typeface="Times New Roman" panose="02020603050405020304" pitchFamily="18" charset="0"/>
                            </a:rPr>
                          </m:ctrlPr>
                        </m:dPr>
                        <m:e>
                          <m:m>
                            <m:mPr>
                              <m:plcHide m:val="on"/>
                              <m:mcs>
                                <m:mc>
                                  <m:mcPr>
                                    <m:count m:val="4"/>
                                    <m:mcJc m:val="center"/>
                                  </m:mcPr>
                                </m:mc>
                              </m:mcs>
                              <m:ctrlPr>
                                <a:rPr lang="en-001" sz="1800" i="1">
                                  <a:effectLst/>
                                  <a:latin typeface="Cambria Math" panose="02040503050406030204" pitchFamily="18" charset="0"/>
                                  <a:ea typeface="Times New Roman" panose="02020603050405020304" pitchFamily="18" charset="0"/>
                                  <a:cs typeface="Times New Roman" panose="02020603050405020304" pitchFamily="18" charset="0"/>
                                </a:rPr>
                              </m:ctrlPr>
                            </m:mPr>
                            <m:mr>
                              <m:e>
                                <m:sSup>
                                  <m:sSupPr>
                                    <m:ctrlPr>
                                      <a:rPr lang="en-001" sz="1800" i="1">
                                        <a:effectLst/>
                                        <a:latin typeface="Cambria Math" panose="02040503050406030204" pitchFamily="18" charset="0"/>
                                        <a:ea typeface="Times New Roman" panose="02020603050405020304" pitchFamily="18" charset="0"/>
                                        <a:cs typeface="Times New Roman" panose="02020603050405020304" pitchFamily="18" charset="0"/>
                                      </a:rPr>
                                    </m:ctrlPr>
                                  </m:sSupPr>
                                  <m:e>
                                    <m:sSub>
                                      <m:sSubPr>
                                        <m:ctrlPr>
                                          <a:rPr lang="en-001"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fr-FR"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𝜎</m:t>
                                        </m:r>
                                      </m:e>
                                      <m:sub>
                                        <m:r>
                                          <a:rPr lang="fr-FR"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𝑝𝑜𝑠𝑥</m:t>
                                        </m:r>
                                      </m:sub>
                                    </m:sSub>
                                  </m:e>
                                  <m:sup>
                                    <m:r>
                                      <a:rPr lang="fr-FR"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2</m:t>
                                    </m:r>
                                  </m:sup>
                                </m:sSup>
                              </m:e>
                              <m:e>
                                <m:r>
                                  <a:rPr lang="en-US"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0.0</m:t>
                                </m:r>
                              </m:e>
                              <m:e>
                                <m:sSub>
                                  <m:sSubPr>
                                    <m:ctrlPr>
                                      <a:rPr lang="en-001"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𝜎</m:t>
                                    </m:r>
                                  </m:e>
                                  <m:sub>
                                    <m:r>
                                      <a:rPr lang="en-US"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𝑝𝑜𝑠𝑥</m:t>
                                    </m:r>
                                  </m:sub>
                                </m:sSub>
                                <m:r>
                                  <a:rPr lang="en-US"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001"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𝜎</m:t>
                                    </m:r>
                                  </m:e>
                                  <m:sub>
                                    <m:r>
                                      <a:rPr lang="en-US"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𝑣𝑒𝑙𝑥</m:t>
                                    </m:r>
                                  </m:sub>
                                </m:sSub>
                              </m:e>
                              <m:e>
                                <m:r>
                                  <a:rPr lang="en-US"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0.0</m:t>
                                </m:r>
                              </m:e>
                            </m:mr>
                            <m:mr>
                              <m:e>
                                <m:r>
                                  <a:rPr lang="en-US"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0.0</m:t>
                                </m:r>
                              </m:e>
                              <m:e>
                                <m:sSup>
                                  <m:sSupPr>
                                    <m:ctrlPr>
                                      <a:rPr lang="en-001" sz="1800" i="1">
                                        <a:effectLst/>
                                        <a:latin typeface="Cambria Math" panose="02040503050406030204" pitchFamily="18" charset="0"/>
                                        <a:ea typeface="Times New Roman" panose="02020603050405020304" pitchFamily="18" charset="0"/>
                                        <a:cs typeface="Times New Roman" panose="02020603050405020304" pitchFamily="18" charset="0"/>
                                      </a:rPr>
                                    </m:ctrlPr>
                                  </m:sSupPr>
                                  <m:e>
                                    <m:sSub>
                                      <m:sSubPr>
                                        <m:ctrlPr>
                                          <a:rPr lang="en-001"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fr-FR"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𝜎</m:t>
                                        </m:r>
                                      </m:e>
                                      <m:sub>
                                        <m:r>
                                          <a:rPr lang="fr-FR"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𝑝𝑜𝑠𝑦</m:t>
                                        </m:r>
                                      </m:sub>
                                    </m:sSub>
                                  </m:e>
                                  <m:sup>
                                    <m:r>
                                      <a:rPr lang="fr-FR"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2</m:t>
                                    </m:r>
                                  </m:sup>
                                </m:sSup>
                              </m:e>
                              <m:e>
                                <m:r>
                                  <a:rPr lang="en-US"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0.0</m:t>
                                </m:r>
                              </m:e>
                              <m:e>
                                <m:sSub>
                                  <m:sSubPr>
                                    <m:ctrlPr>
                                      <a:rPr lang="en-001"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𝜎</m:t>
                                    </m:r>
                                  </m:e>
                                  <m:sub>
                                    <m:r>
                                      <a:rPr lang="en-US"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𝑝𝑜𝑠𝑦</m:t>
                                    </m:r>
                                  </m:sub>
                                </m:sSub>
                                <m:r>
                                  <a:rPr lang="en-US"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001"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𝜎</m:t>
                                    </m:r>
                                  </m:e>
                                  <m:sub>
                                    <m:r>
                                      <a:rPr lang="en-US"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𝑣𝑒𝑙𝑦</m:t>
                                    </m:r>
                                  </m:sub>
                                </m:sSub>
                              </m:e>
                            </m:mr>
                            <m:mr>
                              <m:e>
                                <m:r>
                                  <a:rPr lang="en-US"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0.0</m:t>
                                </m:r>
                              </m:e>
                              <m:e>
                                <m:r>
                                  <a:rPr lang="en-US"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0.0</m:t>
                                </m:r>
                              </m:e>
                              <m:e>
                                <m:sSup>
                                  <m:sSupPr>
                                    <m:ctrlPr>
                                      <a:rPr lang="en-001" sz="1800" i="1">
                                        <a:effectLst/>
                                        <a:latin typeface="Cambria Math" panose="02040503050406030204" pitchFamily="18" charset="0"/>
                                        <a:ea typeface="Times New Roman" panose="02020603050405020304" pitchFamily="18" charset="0"/>
                                        <a:cs typeface="Times New Roman" panose="02020603050405020304" pitchFamily="18" charset="0"/>
                                      </a:rPr>
                                    </m:ctrlPr>
                                  </m:sSupPr>
                                  <m:e>
                                    <m:sSub>
                                      <m:sSubPr>
                                        <m:ctrlPr>
                                          <a:rPr lang="en-001"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fr-FR"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𝜎</m:t>
                                        </m:r>
                                      </m:e>
                                      <m:sub>
                                        <m:r>
                                          <a:rPr lang="fr-FR"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𝑣𝑒𝑙𝑥</m:t>
                                        </m:r>
                                      </m:sub>
                                    </m:sSub>
                                  </m:e>
                                  <m:sup>
                                    <m:r>
                                      <a:rPr lang="fr-FR"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2</m:t>
                                    </m:r>
                                  </m:sup>
                                </m:sSup>
                              </m:e>
                              <m:e>
                                <m:r>
                                  <a:rPr lang="en-US"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0.0</m:t>
                                </m:r>
                              </m:e>
                            </m:mr>
                            <m:mr>
                              <m:e>
                                <m:r>
                                  <a:rPr lang="en-US"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0.0</m:t>
                                </m:r>
                              </m:e>
                              <m:e>
                                <m:r>
                                  <a:rPr lang="en-US"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0.0</m:t>
                                </m:r>
                              </m:e>
                              <m:e>
                                <m:r>
                                  <a:rPr lang="en-US"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0.0</m:t>
                                </m:r>
                              </m:e>
                              <m:e>
                                <m:sSup>
                                  <m:sSupPr>
                                    <m:ctrlPr>
                                      <a:rPr lang="en-001" sz="1800" i="1">
                                        <a:effectLst/>
                                        <a:latin typeface="Cambria Math" panose="02040503050406030204" pitchFamily="18" charset="0"/>
                                        <a:ea typeface="Times New Roman" panose="02020603050405020304" pitchFamily="18" charset="0"/>
                                        <a:cs typeface="Times New Roman" panose="02020603050405020304" pitchFamily="18" charset="0"/>
                                      </a:rPr>
                                    </m:ctrlPr>
                                  </m:sSupPr>
                                  <m:e>
                                    <m:sSub>
                                      <m:sSubPr>
                                        <m:ctrlPr>
                                          <a:rPr lang="en-001"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fr-FR"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𝜎</m:t>
                                        </m:r>
                                      </m:e>
                                      <m:sub>
                                        <m:r>
                                          <a:rPr lang="fr-FR"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𝑣𝑒𝑙𝑦</m:t>
                                        </m:r>
                                      </m:sub>
                                    </m:sSub>
                                  </m:e>
                                  <m:sup>
                                    <m:r>
                                      <a:rPr lang="fr-FR"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2</m:t>
                                    </m:r>
                                  </m:sup>
                                </m:sSup>
                              </m:e>
                            </m:mr>
                          </m:m>
                        </m:e>
                      </m:d>
                    </m:oMath>
                  </m:oMathPara>
                </a14:m>
                <a:endParaRPr lang="en-001" sz="1800" dirty="0">
                  <a:effectLst/>
                  <a:latin typeface="Times New Roman" panose="02020603050405020304" pitchFamily="18" charset="0"/>
                  <a:ea typeface="Times New Roman" panose="02020603050405020304" pitchFamily="18" charset="0"/>
                </a:endParaRPr>
              </a:p>
              <a:p>
                <a:pPr marL="630555">
                  <a:lnSpc>
                    <a:spcPct val="120000"/>
                  </a:lnSpc>
                  <a:spcAft>
                    <a:spcPts val="1200"/>
                  </a:spcAft>
                </a:pPr>
                <a14:m>
                  <m:oMathPara xmlns:m="http://schemas.openxmlformats.org/officeDocument/2006/math">
                    <m:oMathParaPr>
                      <m:jc m:val="centerGroup"/>
                    </m:oMathParaPr>
                    <m:oMath xmlns:m="http://schemas.openxmlformats.org/officeDocument/2006/math">
                      <m:sSub>
                        <m:sSubPr>
                          <m:ctrlPr>
                            <a:rPr lang="en-001"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𝐻</m:t>
                          </m:r>
                        </m:e>
                        <m:sub>
                          <m:r>
                            <a:rPr lang="en-US"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𝑘</m:t>
                          </m:r>
                        </m:sub>
                      </m:sSub>
                      <m:r>
                        <a:rPr lang="en-US"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m:t>
                      </m:r>
                      <m:d>
                        <m:dPr>
                          <m:begChr m:val="|"/>
                          <m:endChr m:val="|"/>
                          <m:ctrlPr>
                            <a:rPr lang="en-001" sz="1800" i="1">
                              <a:effectLst/>
                              <a:latin typeface="Cambria Math" panose="02040503050406030204" pitchFamily="18" charset="0"/>
                              <a:ea typeface="Times New Roman" panose="02020603050405020304" pitchFamily="18" charset="0"/>
                              <a:cs typeface="Times New Roman" panose="02020603050405020304" pitchFamily="18" charset="0"/>
                            </a:rPr>
                          </m:ctrlPr>
                        </m:dPr>
                        <m:e>
                          <m:m>
                            <m:mPr>
                              <m:plcHide m:val="on"/>
                              <m:mcs>
                                <m:mc>
                                  <m:mcPr>
                                    <m:count m:val="4"/>
                                    <m:mcJc m:val="center"/>
                                  </m:mcPr>
                                </m:mc>
                              </m:mcs>
                              <m:ctrlPr>
                                <a:rPr lang="en-001" sz="1800" i="1">
                                  <a:effectLst/>
                                  <a:latin typeface="Cambria Math" panose="02040503050406030204" pitchFamily="18" charset="0"/>
                                  <a:ea typeface="Times New Roman" panose="02020603050405020304" pitchFamily="18" charset="0"/>
                                  <a:cs typeface="Times New Roman" panose="02020603050405020304" pitchFamily="18" charset="0"/>
                                </a:rPr>
                              </m:ctrlPr>
                            </m:mPr>
                            <m:mr>
                              <m:e>
                                <m:r>
                                  <a:rPr lang="en-US"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1.0</m:t>
                                </m:r>
                              </m:e>
                              <m:e>
                                <m:r>
                                  <a:rPr lang="en-US"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0.0</m:t>
                                </m:r>
                              </m:e>
                              <m:e>
                                <m:r>
                                  <a:rPr lang="en-US"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0.0</m:t>
                                </m:r>
                              </m:e>
                              <m:e>
                                <m:r>
                                  <a:rPr lang="en-US"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0.0</m:t>
                                </m:r>
                              </m:e>
                            </m:mr>
                            <m:mr>
                              <m:e>
                                <m:r>
                                  <a:rPr lang="en-US"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1.0</m:t>
                                </m:r>
                              </m:e>
                              <m:e>
                                <m:r>
                                  <a:rPr lang="en-US"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0.0</m:t>
                                </m:r>
                              </m:e>
                              <m:e>
                                <m:r>
                                  <a:rPr lang="en-US"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0.0</m:t>
                                </m:r>
                              </m:e>
                              <m:e>
                                <m:r>
                                  <a:rPr lang="en-US"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0.0</m:t>
                                </m:r>
                              </m:e>
                            </m:mr>
                          </m:m>
                        </m:e>
                      </m:d>
                    </m:oMath>
                  </m:oMathPara>
                </a14:m>
                <a:endParaRPr lang="en-001" sz="1800" dirty="0">
                  <a:effectLst/>
                  <a:latin typeface="Times New Roman" panose="02020603050405020304" pitchFamily="18" charset="0"/>
                  <a:ea typeface="Times New Roman" panose="02020603050405020304" pitchFamily="18" charset="0"/>
                </a:endParaRPr>
              </a:p>
              <a:p>
                <a:endParaRPr lang="en-001" dirty="0"/>
              </a:p>
            </p:txBody>
          </p:sp>
        </mc:Choice>
        <mc:Fallback xmlns="">
          <p:sp>
            <p:nvSpPr>
              <p:cNvPr id="11" name="TextBox 10">
                <a:extLst>
                  <a:ext uri="{FF2B5EF4-FFF2-40B4-BE49-F238E27FC236}">
                    <a16:creationId xmlns:a16="http://schemas.microsoft.com/office/drawing/2014/main" id="{7B45652A-0BB1-0328-18A9-448F2988E67D}"/>
                  </a:ext>
                </a:extLst>
              </p:cNvPr>
              <p:cNvSpPr txBox="1">
                <a:spLocks noRot="1" noChangeAspect="1" noMove="1" noResize="1" noEditPoints="1" noAdjustHandles="1" noChangeArrowheads="1" noChangeShapeType="1" noTextEdit="1"/>
              </p:cNvSpPr>
              <p:nvPr/>
            </p:nvSpPr>
            <p:spPr>
              <a:xfrm>
                <a:off x="5059680" y="2589855"/>
                <a:ext cx="6888480" cy="3729419"/>
              </a:xfrm>
              <a:prstGeom prst="rect">
                <a:avLst/>
              </a:prstGeom>
              <a:blipFill>
                <a:blip r:embed="rId5"/>
                <a:stretch>
                  <a:fillRect/>
                </a:stretch>
              </a:blipFill>
            </p:spPr>
            <p:txBody>
              <a:bodyPr/>
              <a:lstStyle/>
              <a:p>
                <a:r>
                  <a:rPr lang="en-001">
                    <a:noFill/>
                  </a:rPr>
                  <a:t> </a:t>
                </a:r>
              </a:p>
            </p:txBody>
          </p:sp>
        </mc:Fallback>
      </mc:AlternateContent>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5F5B6976-31AD-BAF4-F742-EA75ABD9A8DF}"/>
                  </a:ext>
                </a:extLst>
              </p:cNvPr>
              <p:cNvSpPr txBox="1"/>
              <p:nvPr/>
            </p:nvSpPr>
            <p:spPr>
              <a:xfrm>
                <a:off x="641629" y="1303592"/>
                <a:ext cx="4314548" cy="507831"/>
              </a:xfrm>
              <a:prstGeom prst="rect">
                <a:avLst/>
              </a:prstGeom>
              <a:noFill/>
            </p:spPr>
            <p:txBody>
              <a:bodyPr wrap="square" rtlCol="0">
                <a:spAutoFit/>
              </a:bodyPr>
              <a:lstStyle/>
              <a:p>
                <a:pPr>
                  <a:lnSpc>
                    <a:spcPct val="150000"/>
                  </a:lnSpc>
                </a:pPr>
                <a14:m>
                  <m:oMathPara xmlns:m="http://schemas.openxmlformats.org/officeDocument/2006/math">
                    <m:oMathParaPr>
                      <m:jc m:val="centerGroup"/>
                    </m:oMathParaPr>
                    <m:oMath xmlns:m="http://schemas.openxmlformats.org/officeDocument/2006/math">
                      <m:sSub>
                        <m:sSubPr>
                          <m:ctrlPr>
                            <a:rPr lang="en-001" sz="1800" i="1" smtClea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𝑃</m:t>
                          </m:r>
                        </m:e>
                        <m:sub>
                          <m:r>
                            <a:rPr lang="en-US"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𝑖</m:t>
                          </m:r>
                        </m:sub>
                      </m:sSub>
                      <m:r>
                        <a:rPr lang="en-US"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001"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𝑃</m:t>
                          </m:r>
                        </m:e>
                        <m:sub>
                          <m:r>
                            <a:rPr lang="en-US"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𝑖</m:t>
                          </m:r>
                          <m:r>
                            <a:rPr lang="en-US"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−1</m:t>
                          </m:r>
                        </m:sub>
                      </m:sSub>
                      <m:r>
                        <a:rPr lang="en-US"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001"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𝑉</m:t>
                          </m:r>
                        </m:e>
                        <m:sub>
                          <m:r>
                            <a:rPr lang="en-US"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𝑖</m:t>
                          </m:r>
                          <m:r>
                            <a:rPr lang="en-US"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−1</m:t>
                          </m:r>
                        </m:sub>
                      </m:sSub>
                      <m:r>
                        <a:rPr lang="en-US"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m:t>
                      </m:r>
                      <m:r>
                        <a:rPr lang="en-US"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𝑇</m:t>
                      </m:r>
                      <m:r>
                        <a:rPr lang="en-US"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001" sz="18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𝐴</m:t>
                          </m:r>
                        </m:e>
                        <m:sub>
                          <m:r>
                            <a:rPr lang="en-US"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𝑖</m:t>
                          </m:r>
                          <m:r>
                            <a:rPr lang="en-US"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−1</m:t>
                          </m:r>
                        </m:sub>
                      </m:sSub>
                      <m:r>
                        <a:rPr lang="en-US"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m:t>
                      </m:r>
                      <m:sSup>
                        <m:sSupPr>
                          <m:ctrlPr>
                            <a:rPr lang="en-001" sz="1800" i="1">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n-US"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m:t>
                          </m:r>
                          <m:r>
                            <a:rPr lang="en-US"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𝑇</m:t>
                          </m:r>
                        </m:e>
                        <m:sup>
                          <m:r>
                            <a:rPr lang="en-US"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2</m:t>
                          </m:r>
                        </m:sup>
                      </m:sSup>
                      <m:r>
                        <a:rPr lang="en-US" sz="18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/2</m:t>
                      </m:r>
                    </m:oMath>
                  </m:oMathPara>
                </a14:m>
                <a:endParaRPr lang="en-001" sz="1800" dirty="0">
                  <a:effectLst/>
                  <a:latin typeface="Times New Roman" panose="02020603050405020304" pitchFamily="18" charset="0"/>
                  <a:ea typeface="Times New Roman" panose="02020603050405020304" pitchFamily="18" charset="0"/>
                </a:endParaRPr>
              </a:p>
            </p:txBody>
          </p:sp>
        </mc:Choice>
        <mc:Fallback>
          <p:sp>
            <p:nvSpPr>
              <p:cNvPr id="5" name="TextBox 4">
                <a:extLst>
                  <a:ext uri="{FF2B5EF4-FFF2-40B4-BE49-F238E27FC236}">
                    <a16:creationId xmlns:a16="http://schemas.microsoft.com/office/drawing/2014/main" id="{5F5B6976-31AD-BAF4-F742-EA75ABD9A8DF}"/>
                  </a:ext>
                </a:extLst>
              </p:cNvPr>
              <p:cNvSpPr txBox="1">
                <a:spLocks noRot="1" noChangeAspect="1" noMove="1" noResize="1" noEditPoints="1" noAdjustHandles="1" noChangeArrowheads="1" noChangeShapeType="1" noTextEdit="1"/>
              </p:cNvSpPr>
              <p:nvPr/>
            </p:nvSpPr>
            <p:spPr>
              <a:xfrm>
                <a:off x="641629" y="1303592"/>
                <a:ext cx="4314548" cy="507831"/>
              </a:xfrm>
              <a:prstGeom prst="rect">
                <a:avLst/>
              </a:prstGeom>
              <a:blipFill>
                <a:blip r:embed="rId6"/>
                <a:stretch>
                  <a:fillRect/>
                </a:stretch>
              </a:blipFill>
            </p:spPr>
            <p:txBody>
              <a:bodyPr/>
              <a:lstStyle/>
              <a:p>
                <a:r>
                  <a:rPr lang="en-001">
                    <a:noFill/>
                  </a:rPr>
                  <a:t> </a:t>
                </a:r>
              </a:p>
            </p:txBody>
          </p:sp>
        </mc:Fallback>
      </mc:AlternateContent>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180E22B8-9C7B-674F-A9E9-ACC83BD03F30}"/>
                  </a:ext>
                </a:extLst>
              </p:cNvPr>
              <p:cNvSpPr txBox="1"/>
              <p:nvPr/>
            </p:nvSpPr>
            <p:spPr>
              <a:xfrm>
                <a:off x="-129593" y="1688135"/>
                <a:ext cx="4314548" cy="507831"/>
              </a:xfrm>
              <a:prstGeom prst="rect">
                <a:avLst/>
              </a:prstGeom>
              <a:noFill/>
            </p:spPr>
            <p:txBody>
              <a:bodyPr wrap="square" rtlCol="0">
                <a:spAutoFit/>
              </a:bodyPr>
              <a:lstStyle/>
              <a:p>
                <a:pPr>
                  <a:lnSpc>
                    <a:spcPct val="150000"/>
                  </a:lnSpc>
                </a:pPr>
                <a14:m>
                  <m:oMathPara xmlns:m="http://schemas.openxmlformats.org/officeDocument/2006/math">
                    <m:oMathParaPr>
                      <m:jc m:val="centerGroup"/>
                    </m:oMathParaPr>
                    <m:oMath xmlns:m="http://schemas.openxmlformats.org/officeDocument/2006/math">
                      <m:sSub>
                        <m:sSubPr>
                          <m:ctrlPr>
                            <a:rPr lang="en-001" i="1">
                              <a:latin typeface="Cambria Math" panose="02040503050406030204" pitchFamily="18" charset="0"/>
                              <a:ea typeface="Times New Roman" panose="02020603050405020304" pitchFamily="18" charset="0"/>
                              <a:cs typeface="Times New Roman" panose="02020603050405020304" pitchFamily="18" charset="0"/>
                            </a:rPr>
                          </m:ctrlPr>
                        </m:sSubPr>
                        <m:e>
                          <m:r>
                            <a:rPr lang="en-US" i="1">
                              <a:solidFill>
                                <a:srgbClr val="000000"/>
                              </a:solidFill>
                              <a:latin typeface="Cambria Math" panose="02040503050406030204" pitchFamily="18" charset="0"/>
                              <a:ea typeface="Times New Roman" panose="02020603050405020304" pitchFamily="18" charset="0"/>
                              <a:cs typeface="Times New Roman" panose="02020603050405020304" pitchFamily="18" charset="0"/>
                            </a:rPr>
                            <m:t>𝑉</m:t>
                          </m:r>
                        </m:e>
                        <m:sub>
                          <m:r>
                            <a:rPr lang="en-US" i="1">
                              <a:solidFill>
                                <a:srgbClr val="000000"/>
                              </a:solidFill>
                              <a:latin typeface="Cambria Math" panose="02040503050406030204" pitchFamily="18" charset="0"/>
                              <a:ea typeface="Times New Roman" panose="02020603050405020304" pitchFamily="18" charset="0"/>
                              <a:cs typeface="Times New Roman" panose="02020603050405020304" pitchFamily="18" charset="0"/>
                            </a:rPr>
                            <m:t>𝑖</m:t>
                          </m:r>
                        </m:sub>
                      </m:sSub>
                      <m:r>
                        <a:rPr lang="en-US" i="1">
                          <a:solidFill>
                            <a:srgbClr val="000000"/>
                          </a:solidFill>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001" i="1">
                              <a:latin typeface="Cambria Math" panose="02040503050406030204" pitchFamily="18" charset="0"/>
                              <a:ea typeface="Times New Roman" panose="02020603050405020304" pitchFamily="18" charset="0"/>
                              <a:cs typeface="Times New Roman" panose="02020603050405020304" pitchFamily="18" charset="0"/>
                            </a:rPr>
                          </m:ctrlPr>
                        </m:sSubPr>
                        <m:e>
                          <m:r>
                            <a:rPr lang="en-US" i="1">
                              <a:solidFill>
                                <a:srgbClr val="000000"/>
                              </a:solidFill>
                              <a:latin typeface="Cambria Math" panose="02040503050406030204" pitchFamily="18" charset="0"/>
                              <a:ea typeface="Times New Roman" panose="02020603050405020304" pitchFamily="18" charset="0"/>
                              <a:cs typeface="Times New Roman" panose="02020603050405020304" pitchFamily="18" charset="0"/>
                            </a:rPr>
                            <m:t>𝑉</m:t>
                          </m:r>
                        </m:e>
                        <m:sub>
                          <m:r>
                            <a:rPr lang="en-US" i="1">
                              <a:solidFill>
                                <a:srgbClr val="000000"/>
                              </a:solidFill>
                              <a:latin typeface="Cambria Math" panose="02040503050406030204" pitchFamily="18" charset="0"/>
                              <a:ea typeface="Times New Roman" panose="02020603050405020304" pitchFamily="18" charset="0"/>
                              <a:cs typeface="Times New Roman" panose="02020603050405020304" pitchFamily="18" charset="0"/>
                            </a:rPr>
                            <m:t>𝑖</m:t>
                          </m:r>
                          <m:r>
                            <a:rPr lang="en-US" i="1">
                              <a:solidFill>
                                <a:srgbClr val="000000"/>
                              </a:solidFill>
                              <a:latin typeface="Cambria Math" panose="02040503050406030204" pitchFamily="18" charset="0"/>
                              <a:ea typeface="Times New Roman" panose="02020603050405020304" pitchFamily="18" charset="0"/>
                              <a:cs typeface="Times New Roman" panose="02020603050405020304" pitchFamily="18" charset="0"/>
                            </a:rPr>
                            <m:t>−1</m:t>
                          </m:r>
                        </m:sub>
                      </m:sSub>
                      <m:r>
                        <a:rPr lang="en-US" i="1">
                          <a:solidFill>
                            <a:srgbClr val="000000"/>
                          </a:solidFill>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001" i="1">
                              <a:latin typeface="Cambria Math" panose="02040503050406030204" pitchFamily="18" charset="0"/>
                              <a:ea typeface="Times New Roman" panose="02020603050405020304" pitchFamily="18" charset="0"/>
                              <a:cs typeface="Times New Roman" panose="02020603050405020304" pitchFamily="18" charset="0"/>
                            </a:rPr>
                          </m:ctrlPr>
                        </m:sSubPr>
                        <m:e>
                          <m:r>
                            <a:rPr lang="en-US" i="1">
                              <a:solidFill>
                                <a:srgbClr val="000000"/>
                              </a:solidFill>
                              <a:latin typeface="Cambria Math" panose="02040503050406030204" pitchFamily="18" charset="0"/>
                              <a:ea typeface="Times New Roman" panose="02020603050405020304" pitchFamily="18" charset="0"/>
                              <a:cs typeface="Times New Roman" panose="02020603050405020304" pitchFamily="18" charset="0"/>
                            </a:rPr>
                            <m:t>𝐴</m:t>
                          </m:r>
                        </m:e>
                        <m:sub>
                          <m:r>
                            <a:rPr lang="en-US" i="1">
                              <a:solidFill>
                                <a:srgbClr val="000000"/>
                              </a:solidFill>
                              <a:latin typeface="Cambria Math" panose="02040503050406030204" pitchFamily="18" charset="0"/>
                              <a:ea typeface="Times New Roman" panose="02020603050405020304" pitchFamily="18" charset="0"/>
                              <a:cs typeface="Times New Roman" panose="02020603050405020304" pitchFamily="18" charset="0"/>
                            </a:rPr>
                            <m:t>𝑖</m:t>
                          </m:r>
                          <m:r>
                            <a:rPr lang="en-US" i="1">
                              <a:solidFill>
                                <a:srgbClr val="000000"/>
                              </a:solidFill>
                              <a:latin typeface="Cambria Math" panose="02040503050406030204" pitchFamily="18" charset="0"/>
                              <a:ea typeface="Times New Roman" panose="02020603050405020304" pitchFamily="18" charset="0"/>
                              <a:cs typeface="Times New Roman" panose="02020603050405020304" pitchFamily="18" charset="0"/>
                            </a:rPr>
                            <m:t>−1</m:t>
                          </m:r>
                        </m:sub>
                      </m:sSub>
                      <m:r>
                        <a:rPr lang="en-US" i="1">
                          <a:solidFill>
                            <a:srgbClr val="000000"/>
                          </a:solidFill>
                          <a:latin typeface="Cambria Math" panose="02040503050406030204" pitchFamily="18" charset="0"/>
                          <a:ea typeface="Times New Roman" panose="02020603050405020304" pitchFamily="18" charset="0"/>
                          <a:cs typeface="Times New Roman" panose="02020603050405020304" pitchFamily="18" charset="0"/>
                        </a:rPr>
                        <m:t>∗∆</m:t>
                      </m:r>
                      <m:r>
                        <a:rPr lang="en-US" i="1">
                          <a:solidFill>
                            <a:srgbClr val="000000"/>
                          </a:solidFill>
                          <a:latin typeface="Cambria Math" panose="02040503050406030204" pitchFamily="18" charset="0"/>
                          <a:ea typeface="Times New Roman" panose="02020603050405020304" pitchFamily="18" charset="0"/>
                          <a:cs typeface="Times New Roman" panose="02020603050405020304" pitchFamily="18" charset="0"/>
                        </a:rPr>
                        <m:t>𝑇</m:t>
                      </m:r>
                    </m:oMath>
                  </m:oMathPara>
                </a14:m>
                <a:endParaRPr lang="en-001" dirty="0">
                  <a:latin typeface="Times New Roman" panose="02020603050405020304" pitchFamily="18" charset="0"/>
                  <a:ea typeface="Times New Roman" panose="02020603050405020304" pitchFamily="18" charset="0"/>
                </a:endParaRPr>
              </a:p>
            </p:txBody>
          </p:sp>
        </mc:Choice>
        <mc:Fallback>
          <p:sp>
            <p:nvSpPr>
              <p:cNvPr id="7" name="TextBox 6">
                <a:extLst>
                  <a:ext uri="{FF2B5EF4-FFF2-40B4-BE49-F238E27FC236}">
                    <a16:creationId xmlns:a16="http://schemas.microsoft.com/office/drawing/2014/main" id="{180E22B8-9C7B-674F-A9E9-ACC83BD03F30}"/>
                  </a:ext>
                </a:extLst>
              </p:cNvPr>
              <p:cNvSpPr txBox="1">
                <a:spLocks noRot="1" noChangeAspect="1" noMove="1" noResize="1" noEditPoints="1" noAdjustHandles="1" noChangeArrowheads="1" noChangeShapeType="1" noTextEdit="1"/>
              </p:cNvSpPr>
              <p:nvPr/>
            </p:nvSpPr>
            <p:spPr>
              <a:xfrm>
                <a:off x="-129593" y="1688135"/>
                <a:ext cx="4314548" cy="507831"/>
              </a:xfrm>
              <a:prstGeom prst="rect">
                <a:avLst/>
              </a:prstGeom>
              <a:blipFill>
                <a:blip r:embed="rId7"/>
                <a:stretch>
                  <a:fillRect/>
                </a:stretch>
              </a:blipFill>
            </p:spPr>
            <p:txBody>
              <a:bodyPr/>
              <a:lstStyle/>
              <a:p>
                <a:r>
                  <a:rPr lang="en-001">
                    <a:noFill/>
                  </a:rPr>
                  <a:t> </a:t>
                </a:r>
              </a:p>
            </p:txBody>
          </p:sp>
        </mc:Fallback>
      </mc:AlternateContent>
    </p:spTree>
    <p:extLst>
      <p:ext uri="{BB962C8B-B14F-4D97-AF65-F5344CB8AC3E}">
        <p14:creationId xmlns:p14="http://schemas.microsoft.com/office/powerpoint/2010/main" val="236677691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E965A4A4-AE7E-45B0-939C-FFFAEC0DD02F}"/>
              </a:ext>
            </a:extLst>
          </p:cNvPr>
          <p:cNvSpPr/>
          <p:nvPr/>
        </p:nvSpPr>
        <p:spPr>
          <a:xfrm>
            <a:off x="-600" y="1973943"/>
            <a:ext cx="12193201" cy="3414420"/>
          </a:xfrm>
          <a:prstGeom prst="rect">
            <a:avLst/>
          </a:prstGeom>
          <a:solidFill>
            <a:srgbClr val="1D42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85">
              <a:cs typeface="+mn-ea"/>
              <a:sym typeface="+mn-lt"/>
            </a:endParaRPr>
          </a:p>
        </p:txBody>
      </p:sp>
      <p:sp>
        <p:nvSpPr>
          <p:cNvPr id="7" name="椭圆 6">
            <a:extLst>
              <a:ext uri="{FF2B5EF4-FFF2-40B4-BE49-F238E27FC236}">
                <a16:creationId xmlns:a16="http://schemas.microsoft.com/office/drawing/2014/main" id="{0F35B969-E7E9-4159-A7F1-7A89CD08B871}"/>
              </a:ext>
            </a:extLst>
          </p:cNvPr>
          <p:cNvSpPr/>
          <p:nvPr/>
        </p:nvSpPr>
        <p:spPr>
          <a:xfrm>
            <a:off x="5112204" y="828740"/>
            <a:ext cx="1967594" cy="1967594"/>
          </a:xfrm>
          <a:prstGeom prst="ellipse">
            <a:avLst/>
          </a:prstGeom>
          <a:solidFill>
            <a:srgbClr val="F5C7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0" dirty="0">
                <a:solidFill>
                  <a:schemeClr val="bg1"/>
                </a:solidFill>
                <a:cs typeface="+mn-ea"/>
                <a:sym typeface="+mn-lt"/>
              </a:rPr>
              <a:t>03</a:t>
            </a:r>
            <a:endParaRPr lang="zh-CN" altLang="en-US" sz="8000" dirty="0">
              <a:solidFill>
                <a:schemeClr val="bg1"/>
              </a:solidFill>
              <a:cs typeface="+mn-ea"/>
              <a:sym typeface="+mn-lt"/>
            </a:endParaRPr>
          </a:p>
        </p:txBody>
      </p:sp>
      <p:sp>
        <p:nvSpPr>
          <p:cNvPr id="8" name="文本框 7">
            <a:extLst>
              <a:ext uri="{FF2B5EF4-FFF2-40B4-BE49-F238E27FC236}">
                <a16:creationId xmlns:a16="http://schemas.microsoft.com/office/drawing/2014/main" id="{A2B31B88-BE57-490B-82DE-066909155A9B}"/>
              </a:ext>
            </a:extLst>
          </p:cNvPr>
          <p:cNvSpPr txBox="1"/>
          <p:nvPr/>
        </p:nvSpPr>
        <p:spPr>
          <a:xfrm>
            <a:off x="1965709" y="3219488"/>
            <a:ext cx="8260595" cy="1754326"/>
          </a:xfrm>
          <a:prstGeom prst="rect">
            <a:avLst/>
          </a:prstGeom>
          <a:noFill/>
        </p:spPr>
        <p:txBody>
          <a:bodyPr wrap="none" rtlCol="0">
            <a:spAutoFit/>
          </a:bodyPr>
          <a:lstStyle/>
          <a:p>
            <a:pPr algn="ctr"/>
            <a:r>
              <a:rPr lang="en-US" altLang="zh-CN" sz="5400" b="1" dirty="0">
                <a:solidFill>
                  <a:schemeClr val="bg1"/>
                </a:solidFill>
                <a:cs typeface="+mn-ea"/>
                <a:sym typeface="+mn-lt"/>
              </a:rPr>
              <a:t>TRUYỀN NHẬN DỮ LIỆU</a:t>
            </a:r>
          </a:p>
          <a:p>
            <a:pPr algn="ctr"/>
            <a:r>
              <a:rPr lang="en-US" altLang="zh-CN" sz="5400" b="1" dirty="0">
                <a:solidFill>
                  <a:schemeClr val="bg1"/>
                </a:solidFill>
                <a:cs typeface="+mn-ea"/>
                <a:sym typeface="+mn-lt"/>
              </a:rPr>
              <a:t>VÀ GIAO DIỆN</a:t>
            </a:r>
            <a:endParaRPr lang="zh-CN" altLang="en-US" sz="5400" b="1" dirty="0">
              <a:solidFill>
                <a:schemeClr val="bg1"/>
              </a:solidFill>
              <a:cs typeface="+mn-ea"/>
              <a:sym typeface="+mn-lt"/>
            </a:endParaRPr>
          </a:p>
        </p:txBody>
      </p:sp>
    </p:spTree>
    <p:extLst>
      <p:ext uri="{BB962C8B-B14F-4D97-AF65-F5344CB8AC3E}">
        <p14:creationId xmlns:p14="http://schemas.microsoft.com/office/powerpoint/2010/main" val="99030290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ppt_x"/>
                                          </p:val>
                                        </p:tav>
                                        <p:tav tm="100000">
                                          <p:val>
                                            <p:strVal val="#ppt_x"/>
                                          </p:val>
                                        </p:tav>
                                      </p:tavLst>
                                    </p:anim>
                                    <p:anim calcmode="lin" valueType="num">
                                      <p:cBhvr additive="base">
                                        <p:cTn id="8" dur="1000" fill="hold"/>
                                        <p:tgtEl>
                                          <p:spTgt spid="6"/>
                                        </p:tgtEl>
                                        <p:attrNameLst>
                                          <p:attrName>ppt_y</p:attrName>
                                        </p:attrNameLst>
                                      </p:cBhvr>
                                      <p:tavLst>
                                        <p:tav tm="0">
                                          <p:val>
                                            <p:strVal val="1+#ppt_h/2"/>
                                          </p:val>
                                        </p:tav>
                                        <p:tav tm="100000">
                                          <p:val>
                                            <p:strVal val="#ppt_y"/>
                                          </p:val>
                                        </p:tav>
                                      </p:tavLst>
                                    </p:anim>
                                  </p:childTnLst>
                                </p:cTn>
                              </p:par>
                            </p:childTnLst>
                          </p:cTn>
                        </p:par>
                        <p:par>
                          <p:cTn id="9" fill="hold">
                            <p:stCondLst>
                              <p:cond delay="1000"/>
                            </p:stCondLst>
                            <p:childTnLst>
                              <p:par>
                                <p:cTn id="10" presetID="53" presetClass="entr" presetSubtype="16"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p:cTn id="12" dur="500" fill="hold"/>
                                        <p:tgtEl>
                                          <p:spTgt spid="7"/>
                                        </p:tgtEl>
                                        <p:attrNameLst>
                                          <p:attrName>ppt_w</p:attrName>
                                        </p:attrNameLst>
                                      </p:cBhvr>
                                      <p:tavLst>
                                        <p:tav tm="0">
                                          <p:val>
                                            <p:fltVal val="0"/>
                                          </p:val>
                                        </p:tav>
                                        <p:tav tm="100000">
                                          <p:val>
                                            <p:strVal val="#ppt_w"/>
                                          </p:val>
                                        </p:tav>
                                      </p:tavLst>
                                    </p:anim>
                                    <p:anim calcmode="lin" valueType="num">
                                      <p:cBhvr>
                                        <p:cTn id="13" dur="500" fill="hold"/>
                                        <p:tgtEl>
                                          <p:spTgt spid="7"/>
                                        </p:tgtEl>
                                        <p:attrNameLst>
                                          <p:attrName>ppt_h</p:attrName>
                                        </p:attrNameLst>
                                      </p:cBhvr>
                                      <p:tavLst>
                                        <p:tav tm="0">
                                          <p:val>
                                            <p:fltVal val="0"/>
                                          </p:val>
                                        </p:tav>
                                        <p:tav tm="100000">
                                          <p:val>
                                            <p:strVal val="#ppt_h"/>
                                          </p:val>
                                        </p:tav>
                                      </p:tavLst>
                                    </p:anim>
                                    <p:animEffect transition="in" filter="fade">
                                      <p:cBhvr>
                                        <p:cTn id="14" dur="500"/>
                                        <p:tgtEl>
                                          <p:spTgt spid="7"/>
                                        </p:tgtEl>
                                      </p:cBhvr>
                                    </p:animEffect>
                                  </p:childTnLst>
                                </p:cTn>
                              </p:par>
                            </p:childTnLst>
                          </p:cTn>
                        </p:par>
                        <p:par>
                          <p:cTn id="15" fill="hold">
                            <p:stCondLst>
                              <p:cond delay="1500"/>
                            </p:stCondLst>
                            <p:childTnLst>
                              <p:par>
                                <p:cTn id="16" presetID="53" presetClass="entr" presetSubtype="528" fill="hold" grpId="0" nodeType="afterEffect">
                                  <p:stCondLst>
                                    <p:cond delay="0"/>
                                  </p:stCondLst>
                                  <p:iterate type="lt">
                                    <p:tmPct val="10000"/>
                                  </p:iterate>
                                  <p:childTnLst>
                                    <p:set>
                                      <p:cBhvr>
                                        <p:cTn id="17" dur="1" fill="hold">
                                          <p:stCondLst>
                                            <p:cond delay="0"/>
                                          </p:stCondLst>
                                        </p:cTn>
                                        <p:tgtEl>
                                          <p:spTgt spid="8"/>
                                        </p:tgtEl>
                                        <p:attrNameLst>
                                          <p:attrName>style.visibility</p:attrName>
                                        </p:attrNameLst>
                                      </p:cBhvr>
                                      <p:to>
                                        <p:strVal val="visible"/>
                                      </p:to>
                                    </p:set>
                                    <p:anim calcmode="lin" valueType="num">
                                      <p:cBhvr>
                                        <p:cTn id="18" dur="500" fill="hold"/>
                                        <p:tgtEl>
                                          <p:spTgt spid="8"/>
                                        </p:tgtEl>
                                        <p:attrNameLst>
                                          <p:attrName>ppt_w</p:attrName>
                                        </p:attrNameLst>
                                      </p:cBhvr>
                                      <p:tavLst>
                                        <p:tav tm="0">
                                          <p:val>
                                            <p:fltVal val="0"/>
                                          </p:val>
                                        </p:tav>
                                        <p:tav tm="100000">
                                          <p:val>
                                            <p:strVal val="#ppt_w"/>
                                          </p:val>
                                        </p:tav>
                                      </p:tavLst>
                                    </p:anim>
                                    <p:anim calcmode="lin" valueType="num">
                                      <p:cBhvr>
                                        <p:cTn id="19" dur="500" fill="hold"/>
                                        <p:tgtEl>
                                          <p:spTgt spid="8"/>
                                        </p:tgtEl>
                                        <p:attrNameLst>
                                          <p:attrName>ppt_h</p:attrName>
                                        </p:attrNameLst>
                                      </p:cBhvr>
                                      <p:tavLst>
                                        <p:tav tm="0">
                                          <p:val>
                                            <p:fltVal val="0"/>
                                          </p:val>
                                        </p:tav>
                                        <p:tav tm="100000">
                                          <p:val>
                                            <p:strVal val="#ppt_h"/>
                                          </p:val>
                                        </p:tav>
                                      </p:tavLst>
                                    </p:anim>
                                    <p:animEffect transition="in" filter="fade">
                                      <p:cBhvr>
                                        <p:cTn id="20" dur="500"/>
                                        <p:tgtEl>
                                          <p:spTgt spid="8"/>
                                        </p:tgtEl>
                                      </p:cBhvr>
                                    </p:animEffect>
                                    <p:anim calcmode="lin" valueType="num">
                                      <p:cBhvr>
                                        <p:cTn id="21" dur="500" fill="hold"/>
                                        <p:tgtEl>
                                          <p:spTgt spid="8"/>
                                        </p:tgtEl>
                                        <p:attrNameLst>
                                          <p:attrName>ppt_x</p:attrName>
                                        </p:attrNameLst>
                                      </p:cBhvr>
                                      <p:tavLst>
                                        <p:tav tm="0">
                                          <p:val>
                                            <p:fltVal val="0.5"/>
                                          </p:val>
                                        </p:tav>
                                        <p:tav tm="100000">
                                          <p:val>
                                            <p:strVal val="#ppt_x"/>
                                          </p:val>
                                        </p:tav>
                                      </p:tavLst>
                                    </p:anim>
                                    <p:anim calcmode="lin" valueType="num">
                                      <p:cBhvr>
                                        <p:cTn id="22" dur="500" fill="hold"/>
                                        <p:tgtEl>
                                          <p:spTgt spid="8"/>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Đường nối Thẳng 17">
            <a:extLst>
              <a:ext uri="{FF2B5EF4-FFF2-40B4-BE49-F238E27FC236}">
                <a16:creationId xmlns:a16="http://schemas.microsoft.com/office/drawing/2014/main" id="{0B6C8BC6-FEC0-DEA6-5C86-8FDC0A5A3CBF}"/>
              </a:ext>
            </a:extLst>
          </p:cNvPr>
          <p:cNvCxnSpPr/>
          <p:nvPr/>
        </p:nvCxnSpPr>
        <p:spPr>
          <a:xfrm>
            <a:off x="0" y="751114"/>
            <a:ext cx="12192000" cy="0"/>
          </a:xfrm>
          <a:prstGeom prst="line">
            <a:avLst/>
          </a:prstGeom>
          <a:ln w="19050">
            <a:solidFill>
              <a:schemeClr val="tx2">
                <a:lumMod val="75000"/>
              </a:schemeClr>
            </a:solidFill>
          </a:ln>
        </p:spPr>
        <p:style>
          <a:lnRef idx="3">
            <a:schemeClr val="accent1"/>
          </a:lnRef>
          <a:fillRef idx="0">
            <a:schemeClr val="accent1"/>
          </a:fillRef>
          <a:effectRef idx="2">
            <a:schemeClr val="accent1"/>
          </a:effectRef>
          <a:fontRef idx="minor">
            <a:schemeClr val="tx1"/>
          </a:fontRef>
        </p:style>
      </p:cxnSp>
      <p:sp>
        <p:nvSpPr>
          <p:cNvPr id="3" name="Mũi tên: Hình V 19">
            <a:extLst>
              <a:ext uri="{FF2B5EF4-FFF2-40B4-BE49-F238E27FC236}">
                <a16:creationId xmlns:a16="http://schemas.microsoft.com/office/drawing/2014/main" id="{32DD6D1D-CD4C-0B33-AD75-1C8A162BECDA}"/>
              </a:ext>
            </a:extLst>
          </p:cNvPr>
          <p:cNvSpPr/>
          <p:nvPr/>
        </p:nvSpPr>
        <p:spPr>
          <a:xfrm>
            <a:off x="97971" y="244929"/>
            <a:ext cx="391886" cy="375557"/>
          </a:xfrm>
          <a:prstGeom prst="chevron">
            <a:avLst/>
          </a:prstGeom>
          <a:solidFill>
            <a:srgbClr val="1D4251"/>
          </a:solidFill>
          <a:ln>
            <a:solidFill>
              <a:srgbClr val="1D425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 name="矩形 4">
            <a:extLst>
              <a:ext uri="{FF2B5EF4-FFF2-40B4-BE49-F238E27FC236}">
                <a16:creationId xmlns:a16="http://schemas.microsoft.com/office/drawing/2014/main" id="{687E36EB-E13B-DDE2-0D99-4D0406F10426}"/>
              </a:ext>
            </a:extLst>
          </p:cNvPr>
          <p:cNvSpPr/>
          <p:nvPr/>
        </p:nvSpPr>
        <p:spPr>
          <a:xfrm>
            <a:off x="489857" y="140319"/>
            <a:ext cx="11123023" cy="584775"/>
          </a:xfrm>
          <a:prstGeom prst="rect">
            <a:avLst/>
          </a:prstGeom>
        </p:spPr>
        <p:txBody>
          <a:bodyPr wrap="square">
            <a:spAutoFit/>
          </a:bodyPr>
          <a:lstStyle/>
          <a:p>
            <a:r>
              <a:rPr lang="en-US" altLang="zh-CN" sz="3200" b="1" dirty="0">
                <a:solidFill>
                  <a:srgbClr val="1D4251"/>
                </a:solidFill>
                <a:cs typeface="+mn-ea"/>
                <a:sym typeface="+mn-lt"/>
              </a:rPr>
              <a:t>MQTT LÀ GÌ?</a:t>
            </a:r>
            <a:endParaRPr lang="zh-CN" altLang="en-US" sz="3200" b="1" dirty="0">
              <a:solidFill>
                <a:schemeClr val="bg1"/>
              </a:solidFill>
              <a:cs typeface="+mn-ea"/>
              <a:sym typeface="+mn-lt"/>
            </a:endParaRPr>
          </a:p>
        </p:txBody>
      </p:sp>
      <p:pic>
        <p:nvPicPr>
          <p:cNvPr id="9" name="Picture 8" descr="Icon&#10;&#10;Description automatically generated">
            <a:extLst>
              <a:ext uri="{FF2B5EF4-FFF2-40B4-BE49-F238E27FC236}">
                <a16:creationId xmlns:a16="http://schemas.microsoft.com/office/drawing/2014/main" id="{AB1446A5-E6BB-7C16-B7CC-F6C45B32A9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48287" y="2531266"/>
            <a:ext cx="2438095" cy="2438095"/>
          </a:xfrm>
          <a:prstGeom prst="rect">
            <a:avLst/>
          </a:prstGeom>
        </p:spPr>
      </p:pic>
      <p:sp>
        <p:nvSpPr>
          <p:cNvPr id="10" name="TextBox 9">
            <a:extLst>
              <a:ext uri="{FF2B5EF4-FFF2-40B4-BE49-F238E27FC236}">
                <a16:creationId xmlns:a16="http://schemas.microsoft.com/office/drawing/2014/main" id="{D6B89F53-A531-040A-01BF-89A47533183A}"/>
              </a:ext>
            </a:extLst>
          </p:cNvPr>
          <p:cNvSpPr txBox="1"/>
          <p:nvPr/>
        </p:nvSpPr>
        <p:spPr>
          <a:xfrm>
            <a:off x="3744857" y="746805"/>
            <a:ext cx="3826276" cy="1011752"/>
          </a:xfrm>
          <a:prstGeom prst="rect">
            <a:avLst/>
          </a:prstGeom>
          <a:noFill/>
        </p:spPr>
        <p:txBody>
          <a:bodyPr wrap="square" rtlCol="0">
            <a:spAutoFit/>
          </a:bodyPr>
          <a:lstStyle/>
          <a:p>
            <a:pPr algn="ctr">
              <a:lnSpc>
                <a:spcPct val="150000"/>
              </a:lnSpc>
            </a:pPr>
            <a:r>
              <a:rPr lang="en-US" sz="2400" b="1" dirty="0"/>
              <a:t>MQTT</a:t>
            </a:r>
          </a:p>
          <a:p>
            <a:pPr algn="ctr">
              <a:lnSpc>
                <a:spcPct val="150000"/>
              </a:lnSpc>
            </a:pPr>
            <a:r>
              <a:rPr lang="en-US" sz="1800" b="1" dirty="0">
                <a:effectLst/>
                <a:latin typeface="Times New Roman" panose="02020603050405020304" pitchFamily="18" charset="0"/>
                <a:ea typeface="Times New Roman" panose="02020603050405020304" pitchFamily="18" charset="0"/>
              </a:rPr>
              <a:t>Message Queue Telemetry Transport </a:t>
            </a:r>
            <a:endParaRPr lang="en-001" b="1" dirty="0"/>
          </a:p>
        </p:txBody>
      </p:sp>
      <p:pic>
        <p:nvPicPr>
          <p:cNvPr id="12" name="Picture 11" descr="A picture containing icon&#10;&#10;Description automatically generated">
            <a:extLst>
              <a:ext uri="{FF2B5EF4-FFF2-40B4-BE49-F238E27FC236}">
                <a16:creationId xmlns:a16="http://schemas.microsoft.com/office/drawing/2014/main" id="{1BF4EBB7-29C3-94DA-29F4-967A8A45F4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92265" y="4723911"/>
            <a:ext cx="1299443" cy="1299443"/>
          </a:xfrm>
          <a:prstGeom prst="rect">
            <a:avLst/>
          </a:prstGeom>
        </p:spPr>
      </p:pic>
      <p:cxnSp>
        <p:nvCxnSpPr>
          <p:cNvPr id="14" name="Straight Arrow Connector 13">
            <a:extLst>
              <a:ext uri="{FF2B5EF4-FFF2-40B4-BE49-F238E27FC236}">
                <a16:creationId xmlns:a16="http://schemas.microsoft.com/office/drawing/2014/main" id="{25F09549-E77E-B043-BC35-6712C21FF32D}"/>
              </a:ext>
            </a:extLst>
          </p:cNvPr>
          <p:cNvCxnSpPr>
            <a:cxnSpLocks/>
          </p:cNvCxnSpPr>
          <p:nvPr/>
        </p:nvCxnSpPr>
        <p:spPr>
          <a:xfrm>
            <a:off x="6743045" y="3703043"/>
            <a:ext cx="2305883" cy="1623319"/>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pic>
        <p:nvPicPr>
          <p:cNvPr id="21" name="Picture 20" descr="Shape&#10;&#10;Description automatically generated">
            <a:extLst>
              <a:ext uri="{FF2B5EF4-FFF2-40B4-BE49-F238E27FC236}">
                <a16:creationId xmlns:a16="http://schemas.microsoft.com/office/drawing/2014/main" id="{D2F49532-39DF-9855-D40E-911838FD5C0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19358" y="2007893"/>
            <a:ext cx="2045256" cy="2045256"/>
          </a:xfrm>
          <a:prstGeom prst="rect">
            <a:avLst/>
          </a:prstGeom>
        </p:spPr>
      </p:pic>
      <p:cxnSp>
        <p:nvCxnSpPr>
          <p:cNvPr id="22" name="Straight Arrow Connector 21">
            <a:extLst>
              <a:ext uri="{FF2B5EF4-FFF2-40B4-BE49-F238E27FC236}">
                <a16:creationId xmlns:a16="http://schemas.microsoft.com/office/drawing/2014/main" id="{308C72F6-A88D-2E35-2941-79B80C2B2D05}"/>
              </a:ext>
            </a:extLst>
          </p:cNvPr>
          <p:cNvCxnSpPr>
            <a:cxnSpLocks/>
          </p:cNvCxnSpPr>
          <p:nvPr/>
        </p:nvCxnSpPr>
        <p:spPr>
          <a:xfrm flipV="1">
            <a:off x="6807598" y="2928573"/>
            <a:ext cx="1911761" cy="369900"/>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sp>
        <p:nvSpPr>
          <p:cNvPr id="7" name="TextBox 6">
            <a:extLst>
              <a:ext uri="{FF2B5EF4-FFF2-40B4-BE49-F238E27FC236}">
                <a16:creationId xmlns:a16="http://schemas.microsoft.com/office/drawing/2014/main" id="{17DBAAD6-9B86-CC57-CBC2-D46017FB91F6}"/>
              </a:ext>
            </a:extLst>
          </p:cNvPr>
          <p:cNvSpPr txBox="1"/>
          <p:nvPr/>
        </p:nvSpPr>
        <p:spPr>
          <a:xfrm>
            <a:off x="4924450" y="4969361"/>
            <a:ext cx="1491448" cy="523220"/>
          </a:xfrm>
          <a:prstGeom prst="rect">
            <a:avLst/>
          </a:prstGeom>
          <a:noFill/>
        </p:spPr>
        <p:txBody>
          <a:bodyPr wrap="square" rtlCol="0">
            <a:spAutoFit/>
          </a:bodyPr>
          <a:lstStyle/>
          <a:p>
            <a:pPr algn="ctr"/>
            <a:r>
              <a:rPr lang="en-US" sz="2800" b="1" dirty="0"/>
              <a:t>Broker</a:t>
            </a:r>
            <a:endParaRPr lang="en-001" b="1" dirty="0"/>
          </a:p>
        </p:txBody>
      </p:sp>
      <p:pic>
        <p:nvPicPr>
          <p:cNvPr id="13" name="Picture 12" descr="A picture containing shape&#10;&#10;Description automatically generated">
            <a:extLst>
              <a:ext uri="{FF2B5EF4-FFF2-40B4-BE49-F238E27FC236}">
                <a16:creationId xmlns:a16="http://schemas.microsoft.com/office/drawing/2014/main" id="{D24D566A-DD38-104E-9AF7-73ACB18C453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54325" y="2142203"/>
            <a:ext cx="1860985" cy="1860985"/>
          </a:xfrm>
          <a:prstGeom prst="rect">
            <a:avLst/>
          </a:prstGeom>
        </p:spPr>
      </p:pic>
      <p:cxnSp>
        <p:nvCxnSpPr>
          <p:cNvPr id="17" name="Straight Arrow Connector 16">
            <a:extLst>
              <a:ext uri="{FF2B5EF4-FFF2-40B4-BE49-F238E27FC236}">
                <a16:creationId xmlns:a16="http://schemas.microsoft.com/office/drawing/2014/main" id="{171AF259-2D90-4085-0137-0F2791FDA1CE}"/>
              </a:ext>
            </a:extLst>
          </p:cNvPr>
          <p:cNvCxnSpPr>
            <a:cxnSpLocks/>
          </p:cNvCxnSpPr>
          <p:nvPr/>
        </p:nvCxnSpPr>
        <p:spPr>
          <a:xfrm>
            <a:off x="2339849" y="3298473"/>
            <a:ext cx="2008438"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26" name="Picture 25" descr="Icon&#10;&#10;Description automatically generated">
            <a:extLst>
              <a:ext uri="{FF2B5EF4-FFF2-40B4-BE49-F238E27FC236}">
                <a16:creationId xmlns:a16="http://schemas.microsoft.com/office/drawing/2014/main" id="{C8FB6241-F319-BB50-0894-9296E9AC1A7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66806" y="4706059"/>
            <a:ext cx="1573043" cy="1573043"/>
          </a:xfrm>
          <a:prstGeom prst="rect">
            <a:avLst/>
          </a:prstGeom>
        </p:spPr>
      </p:pic>
      <p:cxnSp>
        <p:nvCxnSpPr>
          <p:cNvPr id="27" name="Straight Arrow Connector 26">
            <a:extLst>
              <a:ext uri="{FF2B5EF4-FFF2-40B4-BE49-F238E27FC236}">
                <a16:creationId xmlns:a16="http://schemas.microsoft.com/office/drawing/2014/main" id="{F91F6164-08EB-FAA0-1FD7-AB6CDC5B8FA8}"/>
              </a:ext>
            </a:extLst>
          </p:cNvPr>
          <p:cNvCxnSpPr>
            <a:cxnSpLocks/>
            <a:stCxn id="26" idx="3"/>
            <a:endCxn id="9" idx="1"/>
          </p:cNvCxnSpPr>
          <p:nvPr/>
        </p:nvCxnSpPr>
        <p:spPr>
          <a:xfrm flipV="1">
            <a:off x="2339849" y="3750314"/>
            <a:ext cx="2008438" cy="174226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40" name="TextBox 39">
            <a:extLst>
              <a:ext uri="{FF2B5EF4-FFF2-40B4-BE49-F238E27FC236}">
                <a16:creationId xmlns:a16="http://schemas.microsoft.com/office/drawing/2014/main" id="{23494177-A45B-4844-AFB4-FF4DEF33AEC3}"/>
              </a:ext>
            </a:extLst>
          </p:cNvPr>
          <p:cNvSpPr txBox="1"/>
          <p:nvPr/>
        </p:nvSpPr>
        <p:spPr>
          <a:xfrm>
            <a:off x="2886973" y="2887887"/>
            <a:ext cx="1450706" cy="369332"/>
          </a:xfrm>
          <a:prstGeom prst="rect">
            <a:avLst/>
          </a:prstGeom>
          <a:noFill/>
        </p:spPr>
        <p:txBody>
          <a:bodyPr wrap="square" rtlCol="0">
            <a:spAutoFit/>
          </a:bodyPr>
          <a:lstStyle/>
          <a:p>
            <a:r>
              <a:rPr lang="en-US" dirty="0">
                <a:solidFill>
                  <a:srgbClr val="00B050"/>
                </a:solidFill>
              </a:rPr>
              <a:t>Publish</a:t>
            </a:r>
            <a:endParaRPr lang="en-001" dirty="0">
              <a:solidFill>
                <a:srgbClr val="00B050"/>
              </a:solidFill>
            </a:endParaRPr>
          </a:p>
        </p:txBody>
      </p:sp>
      <p:sp>
        <p:nvSpPr>
          <p:cNvPr id="42" name="TextBox 41">
            <a:extLst>
              <a:ext uri="{FF2B5EF4-FFF2-40B4-BE49-F238E27FC236}">
                <a16:creationId xmlns:a16="http://schemas.microsoft.com/office/drawing/2014/main" id="{60A2CF8A-B15D-D5D1-E4F9-2C233A5B9E69}"/>
              </a:ext>
            </a:extLst>
          </p:cNvPr>
          <p:cNvSpPr txBox="1"/>
          <p:nvPr/>
        </p:nvSpPr>
        <p:spPr>
          <a:xfrm rot="19003633">
            <a:off x="2526131" y="4228822"/>
            <a:ext cx="1450706" cy="369332"/>
          </a:xfrm>
          <a:prstGeom prst="rect">
            <a:avLst/>
          </a:prstGeom>
          <a:noFill/>
        </p:spPr>
        <p:txBody>
          <a:bodyPr wrap="square" rtlCol="0">
            <a:spAutoFit/>
          </a:bodyPr>
          <a:lstStyle/>
          <a:p>
            <a:r>
              <a:rPr lang="en-US" dirty="0">
                <a:solidFill>
                  <a:srgbClr val="00B050"/>
                </a:solidFill>
              </a:rPr>
              <a:t>Publish</a:t>
            </a:r>
            <a:endParaRPr lang="en-001" dirty="0">
              <a:solidFill>
                <a:srgbClr val="00B050"/>
              </a:solidFill>
            </a:endParaRPr>
          </a:p>
        </p:txBody>
      </p:sp>
      <p:sp>
        <p:nvSpPr>
          <p:cNvPr id="43" name="TextBox 42">
            <a:extLst>
              <a:ext uri="{FF2B5EF4-FFF2-40B4-BE49-F238E27FC236}">
                <a16:creationId xmlns:a16="http://schemas.microsoft.com/office/drawing/2014/main" id="{B9A4083D-2C70-B5C2-086E-6B8241A0E139}"/>
              </a:ext>
            </a:extLst>
          </p:cNvPr>
          <p:cNvSpPr txBox="1"/>
          <p:nvPr/>
        </p:nvSpPr>
        <p:spPr>
          <a:xfrm rot="20891634">
            <a:off x="7142951" y="2702937"/>
            <a:ext cx="1219838" cy="369900"/>
          </a:xfrm>
          <a:prstGeom prst="rect">
            <a:avLst/>
          </a:prstGeom>
          <a:noFill/>
        </p:spPr>
        <p:txBody>
          <a:bodyPr wrap="square" rtlCol="0">
            <a:spAutoFit/>
          </a:bodyPr>
          <a:lstStyle/>
          <a:p>
            <a:r>
              <a:rPr lang="en-US" dirty="0">
                <a:solidFill>
                  <a:srgbClr val="00B050"/>
                </a:solidFill>
              </a:rPr>
              <a:t>Publish</a:t>
            </a:r>
            <a:endParaRPr lang="en-001" dirty="0">
              <a:solidFill>
                <a:srgbClr val="00B050"/>
              </a:solidFill>
            </a:endParaRPr>
          </a:p>
        </p:txBody>
      </p:sp>
      <p:sp>
        <p:nvSpPr>
          <p:cNvPr id="44" name="TextBox 43">
            <a:extLst>
              <a:ext uri="{FF2B5EF4-FFF2-40B4-BE49-F238E27FC236}">
                <a16:creationId xmlns:a16="http://schemas.microsoft.com/office/drawing/2014/main" id="{C08D4322-813B-6B90-6CA4-12FBFC3FDE21}"/>
              </a:ext>
            </a:extLst>
          </p:cNvPr>
          <p:cNvSpPr txBox="1"/>
          <p:nvPr/>
        </p:nvSpPr>
        <p:spPr>
          <a:xfrm rot="2295464">
            <a:off x="7529697" y="4350636"/>
            <a:ext cx="1450706" cy="369332"/>
          </a:xfrm>
          <a:prstGeom prst="rect">
            <a:avLst/>
          </a:prstGeom>
          <a:noFill/>
        </p:spPr>
        <p:txBody>
          <a:bodyPr wrap="square" rtlCol="0">
            <a:spAutoFit/>
          </a:bodyPr>
          <a:lstStyle/>
          <a:p>
            <a:r>
              <a:rPr lang="en-US" dirty="0">
                <a:solidFill>
                  <a:srgbClr val="00B050"/>
                </a:solidFill>
              </a:rPr>
              <a:t>Publish</a:t>
            </a:r>
            <a:endParaRPr lang="en-001" dirty="0">
              <a:solidFill>
                <a:srgbClr val="00B050"/>
              </a:solidFill>
            </a:endParaRPr>
          </a:p>
        </p:txBody>
      </p:sp>
      <p:sp>
        <p:nvSpPr>
          <p:cNvPr id="45" name="TextBox 44">
            <a:extLst>
              <a:ext uri="{FF2B5EF4-FFF2-40B4-BE49-F238E27FC236}">
                <a16:creationId xmlns:a16="http://schemas.microsoft.com/office/drawing/2014/main" id="{D0E362A7-18B0-15E2-8D8A-2FB05CD3B2C0}"/>
              </a:ext>
            </a:extLst>
          </p:cNvPr>
          <p:cNvSpPr txBox="1"/>
          <p:nvPr/>
        </p:nvSpPr>
        <p:spPr>
          <a:xfrm rot="20891634">
            <a:off x="7128942" y="3130858"/>
            <a:ext cx="1219838" cy="369900"/>
          </a:xfrm>
          <a:prstGeom prst="rect">
            <a:avLst/>
          </a:prstGeom>
          <a:noFill/>
        </p:spPr>
        <p:txBody>
          <a:bodyPr wrap="square" rtlCol="0">
            <a:spAutoFit/>
          </a:bodyPr>
          <a:lstStyle/>
          <a:p>
            <a:r>
              <a:rPr lang="en-US" dirty="0">
                <a:solidFill>
                  <a:srgbClr val="C00000"/>
                </a:solidFill>
              </a:rPr>
              <a:t>Subscribe</a:t>
            </a:r>
            <a:endParaRPr lang="en-001" dirty="0">
              <a:solidFill>
                <a:srgbClr val="C00000"/>
              </a:solidFill>
            </a:endParaRPr>
          </a:p>
        </p:txBody>
      </p:sp>
      <p:sp>
        <p:nvSpPr>
          <p:cNvPr id="47" name="TextBox 46">
            <a:extLst>
              <a:ext uri="{FF2B5EF4-FFF2-40B4-BE49-F238E27FC236}">
                <a16:creationId xmlns:a16="http://schemas.microsoft.com/office/drawing/2014/main" id="{D37794BF-FAF5-DAE0-68B0-A7DA9BE29B56}"/>
              </a:ext>
            </a:extLst>
          </p:cNvPr>
          <p:cNvSpPr txBox="1"/>
          <p:nvPr/>
        </p:nvSpPr>
        <p:spPr>
          <a:xfrm rot="2105345">
            <a:off x="7172418" y="4521109"/>
            <a:ext cx="1219838" cy="369900"/>
          </a:xfrm>
          <a:prstGeom prst="rect">
            <a:avLst/>
          </a:prstGeom>
          <a:noFill/>
        </p:spPr>
        <p:txBody>
          <a:bodyPr wrap="square" rtlCol="0">
            <a:spAutoFit/>
          </a:bodyPr>
          <a:lstStyle/>
          <a:p>
            <a:r>
              <a:rPr lang="en-US" dirty="0">
                <a:solidFill>
                  <a:srgbClr val="C00000"/>
                </a:solidFill>
              </a:rPr>
              <a:t>Subscribe</a:t>
            </a:r>
            <a:endParaRPr lang="en-001" dirty="0">
              <a:solidFill>
                <a:srgbClr val="C00000"/>
              </a:solidFill>
            </a:endParaRPr>
          </a:p>
        </p:txBody>
      </p:sp>
      <p:sp>
        <p:nvSpPr>
          <p:cNvPr id="48" name="TextBox 47">
            <a:extLst>
              <a:ext uri="{FF2B5EF4-FFF2-40B4-BE49-F238E27FC236}">
                <a16:creationId xmlns:a16="http://schemas.microsoft.com/office/drawing/2014/main" id="{C12A2428-B258-B9AE-701E-D937B194636A}"/>
              </a:ext>
            </a:extLst>
          </p:cNvPr>
          <p:cNvSpPr txBox="1"/>
          <p:nvPr/>
        </p:nvSpPr>
        <p:spPr>
          <a:xfrm>
            <a:off x="2886973" y="5657671"/>
            <a:ext cx="3362907" cy="1200329"/>
          </a:xfrm>
          <a:prstGeom prst="rect">
            <a:avLst/>
          </a:prstGeom>
          <a:noFill/>
        </p:spPr>
        <p:txBody>
          <a:bodyPr wrap="square" rtlCol="0">
            <a:spAutoFit/>
          </a:bodyPr>
          <a:lstStyle/>
          <a:p>
            <a:r>
              <a:rPr lang="en-US" dirty="0"/>
              <a:t>Topic name: data</a:t>
            </a:r>
          </a:p>
          <a:p>
            <a:r>
              <a:rPr lang="en-US" dirty="0">
                <a:solidFill>
                  <a:srgbClr val="00B050"/>
                </a:solidFill>
              </a:rPr>
              <a:t>Publish </a:t>
            </a:r>
            <a:r>
              <a:rPr lang="en-US" dirty="0"/>
              <a:t>to topic data</a:t>
            </a:r>
          </a:p>
          <a:p>
            <a:r>
              <a:rPr lang="en-US" dirty="0">
                <a:solidFill>
                  <a:srgbClr val="C00000"/>
                </a:solidFill>
              </a:rPr>
              <a:t>Subscribe</a:t>
            </a:r>
            <a:r>
              <a:rPr lang="en-US" dirty="0">
                <a:solidFill>
                  <a:srgbClr val="00B050"/>
                </a:solidFill>
              </a:rPr>
              <a:t> </a:t>
            </a:r>
            <a:r>
              <a:rPr lang="en-US" dirty="0"/>
              <a:t>to topic data</a:t>
            </a:r>
          </a:p>
          <a:p>
            <a:endParaRPr lang="en-001" dirty="0"/>
          </a:p>
        </p:txBody>
      </p:sp>
    </p:spTree>
    <p:extLst>
      <p:ext uri="{BB962C8B-B14F-4D97-AF65-F5344CB8AC3E}">
        <p14:creationId xmlns:p14="http://schemas.microsoft.com/office/powerpoint/2010/main" val="399486137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Đường nối Thẳng 17">
            <a:extLst>
              <a:ext uri="{FF2B5EF4-FFF2-40B4-BE49-F238E27FC236}">
                <a16:creationId xmlns:a16="http://schemas.microsoft.com/office/drawing/2014/main" id="{0B6C8BC6-FEC0-DEA6-5C86-8FDC0A5A3CBF}"/>
              </a:ext>
            </a:extLst>
          </p:cNvPr>
          <p:cNvCxnSpPr/>
          <p:nvPr/>
        </p:nvCxnSpPr>
        <p:spPr>
          <a:xfrm>
            <a:off x="0" y="751114"/>
            <a:ext cx="12192000" cy="0"/>
          </a:xfrm>
          <a:prstGeom prst="line">
            <a:avLst/>
          </a:prstGeom>
          <a:ln w="19050">
            <a:solidFill>
              <a:schemeClr val="tx2">
                <a:lumMod val="75000"/>
              </a:schemeClr>
            </a:solidFill>
          </a:ln>
        </p:spPr>
        <p:style>
          <a:lnRef idx="3">
            <a:schemeClr val="accent1"/>
          </a:lnRef>
          <a:fillRef idx="0">
            <a:schemeClr val="accent1"/>
          </a:fillRef>
          <a:effectRef idx="2">
            <a:schemeClr val="accent1"/>
          </a:effectRef>
          <a:fontRef idx="minor">
            <a:schemeClr val="tx1"/>
          </a:fontRef>
        </p:style>
      </p:cxnSp>
      <p:sp>
        <p:nvSpPr>
          <p:cNvPr id="3" name="Mũi tên: Hình V 19">
            <a:extLst>
              <a:ext uri="{FF2B5EF4-FFF2-40B4-BE49-F238E27FC236}">
                <a16:creationId xmlns:a16="http://schemas.microsoft.com/office/drawing/2014/main" id="{32DD6D1D-CD4C-0B33-AD75-1C8A162BECDA}"/>
              </a:ext>
            </a:extLst>
          </p:cNvPr>
          <p:cNvSpPr/>
          <p:nvPr/>
        </p:nvSpPr>
        <p:spPr>
          <a:xfrm>
            <a:off x="97971" y="244929"/>
            <a:ext cx="391886" cy="375557"/>
          </a:xfrm>
          <a:prstGeom prst="chevron">
            <a:avLst/>
          </a:prstGeom>
          <a:solidFill>
            <a:srgbClr val="1D4251"/>
          </a:solidFill>
          <a:ln>
            <a:solidFill>
              <a:srgbClr val="1D425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矩形 4">
            <a:extLst>
              <a:ext uri="{FF2B5EF4-FFF2-40B4-BE49-F238E27FC236}">
                <a16:creationId xmlns:a16="http://schemas.microsoft.com/office/drawing/2014/main" id="{0211409A-0677-2C71-0E5E-638D24C03C94}"/>
              </a:ext>
            </a:extLst>
          </p:cNvPr>
          <p:cNvSpPr/>
          <p:nvPr/>
        </p:nvSpPr>
        <p:spPr>
          <a:xfrm>
            <a:off x="489857" y="140319"/>
            <a:ext cx="11123023" cy="584775"/>
          </a:xfrm>
          <a:prstGeom prst="rect">
            <a:avLst/>
          </a:prstGeom>
        </p:spPr>
        <p:txBody>
          <a:bodyPr wrap="square">
            <a:spAutoFit/>
          </a:bodyPr>
          <a:lstStyle/>
          <a:p>
            <a:r>
              <a:rPr lang="en-US" altLang="zh-CN" sz="3200" b="1" dirty="0">
                <a:solidFill>
                  <a:srgbClr val="1D4251"/>
                </a:solidFill>
                <a:cs typeface="+mn-ea"/>
                <a:sym typeface="+mn-lt"/>
              </a:rPr>
              <a:t>ỨNG DỤNG MQTT TRONG ĐỀ TÀI</a:t>
            </a:r>
            <a:endParaRPr lang="zh-CN" altLang="en-US" sz="3200" b="1" dirty="0">
              <a:solidFill>
                <a:schemeClr val="bg1"/>
              </a:solidFill>
              <a:cs typeface="+mn-ea"/>
              <a:sym typeface="+mn-lt"/>
            </a:endParaRPr>
          </a:p>
        </p:txBody>
      </p:sp>
      <p:pic>
        <p:nvPicPr>
          <p:cNvPr id="5" name="Hình ảnh 1" descr="Ảnh có chứa thiết bị điện tử, mạch&#10;&#10;Mô tả được tạo tự động">
            <a:extLst>
              <a:ext uri="{FF2B5EF4-FFF2-40B4-BE49-F238E27FC236}">
                <a16:creationId xmlns:a16="http://schemas.microsoft.com/office/drawing/2014/main" id="{B143E753-93D3-EEA8-8484-6A5199550225}"/>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24761" b="22474"/>
          <a:stretch/>
        </p:blipFill>
        <p:spPr bwMode="auto">
          <a:xfrm rot="10800000" flipV="1">
            <a:off x="4141573" y="1613534"/>
            <a:ext cx="2339975" cy="1445260"/>
          </a:xfrm>
          <a:prstGeom prst="rect">
            <a:avLst/>
          </a:prstGeom>
          <a:noFill/>
          <a:ln>
            <a:noFill/>
          </a:ln>
          <a:extLst>
            <a:ext uri="{53640926-AAD7-44D8-BBD7-CCE9431645EC}">
              <a14:shadowObscured xmlns:a14="http://schemas.microsoft.com/office/drawing/2010/main"/>
            </a:ext>
          </a:extLst>
        </p:spPr>
      </p:pic>
      <p:pic>
        <p:nvPicPr>
          <p:cNvPr id="6" name="Hình ảnh 3" descr="Module định vị GPS U-Blox NEO-M8N-0-10">
            <a:extLst>
              <a:ext uri="{FF2B5EF4-FFF2-40B4-BE49-F238E27FC236}">
                <a16:creationId xmlns:a16="http://schemas.microsoft.com/office/drawing/2014/main" id="{90D531BC-62DF-EBA4-A10D-4792C90EFCA6}"/>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428" t="15174" r="2418" b="15475"/>
          <a:stretch/>
        </p:blipFill>
        <p:spPr bwMode="auto">
          <a:xfrm rot="10800000" flipV="1">
            <a:off x="1296456" y="1269506"/>
            <a:ext cx="1757017" cy="1280485"/>
          </a:xfrm>
          <a:prstGeom prst="rect">
            <a:avLst/>
          </a:prstGeom>
          <a:noFill/>
          <a:ln>
            <a:noFill/>
          </a:ln>
          <a:extLst>
            <a:ext uri="{53640926-AAD7-44D8-BBD7-CCE9431645EC}">
              <a14:shadowObscured xmlns:a14="http://schemas.microsoft.com/office/drawing/2010/main"/>
            </a:ext>
          </a:extLst>
        </p:spPr>
      </p:pic>
      <p:pic>
        <p:nvPicPr>
          <p:cNvPr id="7" name="Picture 6" descr="Module Cảm Biến Góc Gia Tốc 6 Trục MPU6050/GY521 Điện Tử 360(E360)">
            <a:extLst>
              <a:ext uri="{FF2B5EF4-FFF2-40B4-BE49-F238E27FC236}">
                <a16:creationId xmlns:a16="http://schemas.microsoft.com/office/drawing/2014/main" id="{96600B90-3C2D-FAFF-5CDA-939503A39ABC}"/>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13864" y="2437164"/>
            <a:ext cx="1877139" cy="1877139"/>
          </a:xfrm>
          <a:prstGeom prst="rect">
            <a:avLst/>
          </a:prstGeom>
          <a:noFill/>
          <a:ln>
            <a:noFill/>
          </a:ln>
        </p:spPr>
      </p:pic>
      <p:cxnSp>
        <p:nvCxnSpPr>
          <p:cNvPr id="9" name="Straight Arrow Connector 8">
            <a:extLst>
              <a:ext uri="{FF2B5EF4-FFF2-40B4-BE49-F238E27FC236}">
                <a16:creationId xmlns:a16="http://schemas.microsoft.com/office/drawing/2014/main" id="{DB32FEAB-8360-7FCA-82E7-9D83656AFF0B}"/>
              </a:ext>
            </a:extLst>
          </p:cNvPr>
          <p:cNvCxnSpPr>
            <a:cxnSpLocks/>
          </p:cNvCxnSpPr>
          <p:nvPr/>
        </p:nvCxnSpPr>
        <p:spPr>
          <a:xfrm>
            <a:off x="2796466" y="2433818"/>
            <a:ext cx="1345107"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3" name="Straight Arrow Connector 12">
            <a:extLst>
              <a:ext uri="{FF2B5EF4-FFF2-40B4-BE49-F238E27FC236}">
                <a16:creationId xmlns:a16="http://schemas.microsoft.com/office/drawing/2014/main" id="{9066AF73-D3B8-6C64-7EDA-914B859B7434}"/>
              </a:ext>
            </a:extLst>
          </p:cNvPr>
          <p:cNvCxnSpPr>
            <a:cxnSpLocks/>
          </p:cNvCxnSpPr>
          <p:nvPr/>
        </p:nvCxnSpPr>
        <p:spPr>
          <a:xfrm>
            <a:off x="6400800" y="2433818"/>
            <a:ext cx="1495995"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5" name="Cloud 14">
            <a:extLst>
              <a:ext uri="{FF2B5EF4-FFF2-40B4-BE49-F238E27FC236}">
                <a16:creationId xmlns:a16="http://schemas.microsoft.com/office/drawing/2014/main" id="{91474E19-EBC6-C10A-591B-F505CAF22EAF}"/>
              </a:ext>
            </a:extLst>
          </p:cNvPr>
          <p:cNvSpPr/>
          <p:nvPr/>
        </p:nvSpPr>
        <p:spPr>
          <a:xfrm>
            <a:off x="7896795" y="1613536"/>
            <a:ext cx="2595240" cy="1445259"/>
          </a:xfrm>
          <a:prstGeom prst="clou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400" b="1" dirty="0"/>
              <a:t>MQTT</a:t>
            </a:r>
          </a:p>
          <a:p>
            <a:pPr algn="ctr"/>
            <a:r>
              <a:rPr lang="en-US" sz="2400" b="1" dirty="0"/>
              <a:t>BROKER</a:t>
            </a:r>
            <a:endParaRPr lang="en-001" sz="2400" b="1" dirty="0"/>
          </a:p>
        </p:txBody>
      </p:sp>
      <p:cxnSp>
        <p:nvCxnSpPr>
          <p:cNvPr id="17" name="Straight Arrow Connector 16">
            <a:extLst>
              <a:ext uri="{FF2B5EF4-FFF2-40B4-BE49-F238E27FC236}">
                <a16:creationId xmlns:a16="http://schemas.microsoft.com/office/drawing/2014/main" id="{D08A6EEA-6125-5882-EF0E-CAFA62C86A43}"/>
              </a:ext>
            </a:extLst>
          </p:cNvPr>
          <p:cNvCxnSpPr>
            <a:cxnSpLocks/>
          </p:cNvCxnSpPr>
          <p:nvPr/>
        </p:nvCxnSpPr>
        <p:spPr>
          <a:xfrm>
            <a:off x="9122795" y="3058795"/>
            <a:ext cx="0" cy="123909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24" name="Picture 23" descr="Icon&#10;&#10;Description automatically generated">
            <a:extLst>
              <a:ext uri="{FF2B5EF4-FFF2-40B4-BE49-F238E27FC236}">
                <a16:creationId xmlns:a16="http://schemas.microsoft.com/office/drawing/2014/main" id="{3C5115E4-1D4D-26CB-B72E-26AC3EFB622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01542" y="4314303"/>
            <a:ext cx="1620036" cy="1620036"/>
          </a:xfrm>
          <a:prstGeom prst="rect">
            <a:avLst/>
          </a:prstGeom>
        </p:spPr>
      </p:pic>
      <p:pic>
        <p:nvPicPr>
          <p:cNvPr id="26" name="Picture 25" descr="A picture containing icon&#10;&#10;Description automatically generated">
            <a:extLst>
              <a:ext uri="{FF2B5EF4-FFF2-40B4-BE49-F238E27FC236}">
                <a16:creationId xmlns:a16="http://schemas.microsoft.com/office/drawing/2014/main" id="{F060B14B-D472-371B-3C5E-0298E0568E9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39018" y="4297885"/>
            <a:ext cx="1976834" cy="1976834"/>
          </a:xfrm>
          <a:prstGeom prst="rect">
            <a:avLst/>
          </a:prstGeom>
        </p:spPr>
      </p:pic>
      <p:cxnSp>
        <p:nvCxnSpPr>
          <p:cNvPr id="29" name="Straight Arrow Connector 28">
            <a:extLst>
              <a:ext uri="{FF2B5EF4-FFF2-40B4-BE49-F238E27FC236}">
                <a16:creationId xmlns:a16="http://schemas.microsoft.com/office/drawing/2014/main" id="{2B01FEFC-33A4-29DD-7E59-0F9340F3C617}"/>
              </a:ext>
            </a:extLst>
          </p:cNvPr>
          <p:cNvCxnSpPr>
            <a:cxnSpLocks/>
          </p:cNvCxnSpPr>
          <p:nvPr/>
        </p:nvCxnSpPr>
        <p:spPr>
          <a:xfrm flipH="1">
            <a:off x="6232124" y="4881920"/>
            <a:ext cx="2106894"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40" name="TextBox 39">
            <a:extLst>
              <a:ext uri="{FF2B5EF4-FFF2-40B4-BE49-F238E27FC236}">
                <a16:creationId xmlns:a16="http://schemas.microsoft.com/office/drawing/2014/main" id="{1E9F524B-8E2A-F325-7675-7C9CCCF87174}"/>
              </a:ext>
            </a:extLst>
          </p:cNvPr>
          <p:cNvSpPr txBox="1"/>
          <p:nvPr/>
        </p:nvSpPr>
        <p:spPr>
          <a:xfrm>
            <a:off x="6808695" y="2045753"/>
            <a:ext cx="1088100" cy="369332"/>
          </a:xfrm>
          <a:prstGeom prst="rect">
            <a:avLst/>
          </a:prstGeom>
          <a:noFill/>
        </p:spPr>
        <p:txBody>
          <a:bodyPr wrap="square" rtlCol="0">
            <a:spAutoFit/>
          </a:bodyPr>
          <a:lstStyle/>
          <a:p>
            <a:r>
              <a:rPr lang="en-US" b="1" dirty="0"/>
              <a:t>Data</a:t>
            </a:r>
            <a:endParaRPr lang="en-001" b="1" dirty="0"/>
          </a:p>
        </p:txBody>
      </p:sp>
      <p:sp>
        <p:nvSpPr>
          <p:cNvPr id="41" name="TextBox 40">
            <a:extLst>
              <a:ext uri="{FF2B5EF4-FFF2-40B4-BE49-F238E27FC236}">
                <a16:creationId xmlns:a16="http://schemas.microsoft.com/office/drawing/2014/main" id="{17928087-690B-2827-C572-C0B38ACFFF00}"/>
              </a:ext>
            </a:extLst>
          </p:cNvPr>
          <p:cNvSpPr txBox="1"/>
          <p:nvPr/>
        </p:nvSpPr>
        <p:spPr>
          <a:xfrm>
            <a:off x="9122796" y="3214433"/>
            <a:ext cx="1122036" cy="646331"/>
          </a:xfrm>
          <a:prstGeom prst="rect">
            <a:avLst/>
          </a:prstGeom>
          <a:noFill/>
        </p:spPr>
        <p:txBody>
          <a:bodyPr wrap="square" rtlCol="0">
            <a:spAutoFit/>
          </a:bodyPr>
          <a:lstStyle/>
          <a:p>
            <a:r>
              <a:rPr lang="en-US" b="1" dirty="0"/>
              <a:t>Receive </a:t>
            </a:r>
          </a:p>
          <a:p>
            <a:r>
              <a:rPr lang="en-US" b="1" dirty="0"/>
              <a:t>Data</a:t>
            </a:r>
            <a:endParaRPr lang="en-001" b="1" dirty="0"/>
          </a:p>
        </p:txBody>
      </p:sp>
      <p:sp>
        <p:nvSpPr>
          <p:cNvPr id="42" name="TextBox 41">
            <a:extLst>
              <a:ext uri="{FF2B5EF4-FFF2-40B4-BE49-F238E27FC236}">
                <a16:creationId xmlns:a16="http://schemas.microsoft.com/office/drawing/2014/main" id="{7EEE004C-DDFF-1E3F-0CBC-13FCCCA0575C}"/>
              </a:ext>
            </a:extLst>
          </p:cNvPr>
          <p:cNvSpPr txBox="1"/>
          <p:nvPr/>
        </p:nvSpPr>
        <p:spPr>
          <a:xfrm>
            <a:off x="6715632" y="4512588"/>
            <a:ext cx="1229665" cy="369332"/>
          </a:xfrm>
          <a:prstGeom prst="rect">
            <a:avLst/>
          </a:prstGeom>
          <a:noFill/>
        </p:spPr>
        <p:txBody>
          <a:bodyPr wrap="square" rtlCol="0">
            <a:spAutoFit/>
          </a:bodyPr>
          <a:lstStyle/>
          <a:p>
            <a:pPr algn="ctr"/>
            <a:r>
              <a:rPr lang="en-US" b="1" dirty="0"/>
              <a:t>Show</a:t>
            </a:r>
            <a:endParaRPr lang="en-001" b="1" dirty="0"/>
          </a:p>
        </p:txBody>
      </p:sp>
      <p:sp>
        <p:nvSpPr>
          <p:cNvPr id="44" name="TextBox 43">
            <a:extLst>
              <a:ext uri="{FF2B5EF4-FFF2-40B4-BE49-F238E27FC236}">
                <a16:creationId xmlns:a16="http://schemas.microsoft.com/office/drawing/2014/main" id="{D1F4CFE2-C249-24EA-BC57-AE8FBDAA951F}"/>
              </a:ext>
            </a:extLst>
          </p:cNvPr>
          <p:cNvSpPr txBox="1"/>
          <p:nvPr/>
        </p:nvSpPr>
        <p:spPr>
          <a:xfrm>
            <a:off x="2991003" y="2054081"/>
            <a:ext cx="1088100" cy="369332"/>
          </a:xfrm>
          <a:prstGeom prst="rect">
            <a:avLst/>
          </a:prstGeom>
          <a:noFill/>
        </p:spPr>
        <p:txBody>
          <a:bodyPr wrap="square" rtlCol="0">
            <a:spAutoFit/>
          </a:bodyPr>
          <a:lstStyle/>
          <a:p>
            <a:r>
              <a:rPr lang="en-US" b="1" dirty="0"/>
              <a:t>Signal</a:t>
            </a:r>
            <a:endParaRPr lang="en-001" b="1" dirty="0"/>
          </a:p>
        </p:txBody>
      </p:sp>
      <p:pic>
        <p:nvPicPr>
          <p:cNvPr id="8" name="Picture 7" descr="EMQX: The World's #1 Open Source Distributed MQTT Broker">
            <a:extLst>
              <a:ext uri="{FF2B5EF4-FFF2-40B4-BE49-F238E27FC236}">
                <a16:creationId xmlns:a16="http://schemas.microsoft.com/office/drawing/2014/main" id="{FC78D268-00AC-83E4-3B72-B31A3BD8A13E}"/>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210895" y="1471157"/>
            <a:ext cx="1925320" cy="1887855"/>
          </a:xfrm>
          <a:prstGeom prst="rect">
            <a:avLst/>
          </a:prstGeom>
          <a:noFill/>
          <a:ln>
            <a:noFill/>
          </a:ln>
        </p:spPr>
      </p:pic>
    </p:spTree>
    <p:extLst>
      <p:ext uri="{BB962C8B-B14F-4D97-AF65-F5344CB8AC3E}">
        <p14:creationId xmlns:p14="http://schemas.microsoft.com/office/powerpoint/2010/main" val="134053867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Đường nối Thẳng 17">
            <a:extLst>
              <a:ext uri="{FF2B5EF4-FFF2-40B4-BE49-F238E27FC236}">
                <a16:creationId xmlns:a16="http://schemas.microsoft.com/office/drawing/2014/main" id="{0B6C8BC6-FEC0-DEA6-5C86-8FDC0A5A3CBF}"/>
              </a:ext>
            </a:extLst>
          </p:cNvPr>
          <p:cNvCxnSpPr/>
          <p:nvPr/>
        </p:nvCxnSpPr>
        <p:spPr>
          <a:xfrm>
            <a:off x="0" y="751114"/>
            <a:ext cx="12192000" cy="0"/>
          </a:xfrm>
          <a:prstGeom prst="line">
            <a:avLst/>
          </a:prstGeom>
          <a:ln w="19050">
            <a:solidFill>
              <a:schemeClr val="tx2">
                <a:lumMod val="75000"/>
              </a:schemeClr>
            </a:solidFill>
          </a:ln>
        </p:spPr>
        <p:style>
          <a:lnRef idx="3">
            <a:schemeClr val="accent1"/>
          </a:lnRef>
          <a:fillRef idx="0">
            <a:schemeClr val="accent1"/>
          </a:fillRef>
          <a:effectRef idx="2">
            <a:schemeClr val="accent1"/>
          </a:effectRef>
          <a:fontRef idx="minor">
            <a:schemeClr val="tx1"/>
          </a:fontRef>
        </p:style>
      </p:cxnSp>
      <p:sp>
        <p:nvSpPr>
          <p:cNvPr id="3" name="Mũi tên: Hình V 19">
            <a:extLst>
              <a:ext uri="{FF2B5EF4-FFF2-40B4-BE49-F238E27FC236}">
                <a16:creationId xmlns:a16="http://schemas.microsoft.com/office/drawing/2014/main" id="{32DD6D1D-CD4C-0B33-AD75-1C8A162BECDA}"/>
              </a:ext>
            </a:extLst>
          </p:cNvPr>
          <p:cNvSpPr/>
          <p:nvPr/>
        </p:nvSpPr>
        <p:spPr>
          <a:xfrm>
            <a:off x="97971" y="244929"/>
            <a:ext cx="391886" cy="375557"/>
          </a:xfrm>
          <a:prstGeom prst="chevron">
            <a:avLst/>
          </a:prstGeom>
          <a:solidFill>
            <a:srgbClr val="1D4251"/>
          </a:solidFill>
          <a:ln>
            <a:solidFill>
              <a:srgbClr val="1D425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矩形 4">
            <a:extLst>
              <a:ext uri="{FF2B5EF4-FFF2-40B4-BE49-F238E27FC236}">
                <a16:creationId xmlns:a16="http://schemas.microsoft.com/office/drawing/2014/main" id="{1705463D-B8C2-E627-BF65-832791B90B61}"/>
              </a:ext>
            </a:extLst>
          </p:cNvPr>
          <p:cNvSpPr/>
          <p:nvPr/>
        </p:nvSpPr>
        <p:spPr>
          <a:xfrm>
            <a:off x="489857" y="140319"/>
            <a:ext cx="11123023" cy="584775"/>
          </a:xfrm>
          <a:prstGeom prst="rect">
            <a:avLst/>
          </a:prstGeom>
        </p:spPr>
        <p:txBody>
          <a:bodyPr wrap="square">
            <a:spAutoFit/>
          </a:bodyPr>
          <a:lstStyle/>
          <a:p>
            <a:r>
              <a:rPr lang="en-US" altLang="zh-CN" sz="3200" b="1" dirty="0">
                <a:solidFill>
                  <a:srgbClr val="1D4251"/>
                </a:solidFill>
                <a:cs typeface="+mn-ea"/>
                <a:sym typeface="+mn-lt"/>
              </a:rPr>
              <a:t>GIAO DIỆN</a:t>
            </a:r>
            <a:endParaRPr lang="zh-CN" altLang="en-US" sz="3200" b="1" dirty="0">
              <a:solidFill>
                <a:schemeClr val="bg1"/>
              </a:solidFill>
              <a:cs typeface="+mn-ea"/>
              <a:sym typeface="+mn-lt"/>
            </a:endParaRPr>
          </a:p>
        </p:txBody>
      </p:sp>
      <p:pic>
        <p:nvPicPr>
          <p:cNvPr id="7" name="Picture 6">
            <a:extLst>
              <a:ext uri="{FF2B5EF4-FFF2-40B4-BE49-F238E27FC236}">
                <a16:creationId xmlns:a16="http://schemas.microsoft.com/office/drawing/2014/main" id="{E12830F4-CF0B-3FA0-0DBB-8B61B2B3065B}"/>
              </a:ext>
            </a:extLst>
          </p:cNvPr>
          <p:cNvPicPr>
            <a:picLocks noChangeAspect="1"/>
          </p:cNvPicPr>
          <p:nvPr/>
        </p:nvPicPr>
        <p:blipFill>
          <a:blip r:embed="rId2"/>
          <a:stretch>
            <a:fillRect/>
          </a:stretch>
        </p:blipFill>
        <p:spPr>
          <a:xfrm>
            <a:off x="97971" y="777135"/>
            <a:ext cx="12082509" cy="6038069"/>
          </a:xfrm>
          <a:prstGeom prst="rect">
            <a:avLst/>
          </a:prstGeom>
        </p:spPr>
      </p:pic>
    </p:spTree>
    <p:extLst>
      <p:ext uri="{BB962C8B-B14F-4D97-AF65-F5344CB8AC3E}">
        <p14:creationId xmlns:p14="http://schemas.microsoft.com/office/powerpoint/2010/main" val="34053947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流程图: 离页连接符 1"/>
          <p:cNvSpPr/>
          <p:nvPr/>
        </p:nvSpPr>
        <p:spPr>
          <a:xfrm>
            <a:off x="6295038" y="1256609"/>
            <a:ext cx="778668" cy="725714"/>
          </a:xfrm>
          <a:prstGeom prst="flowChartOffpageConnector">
            <a:avLst/>
          </a:prstGeom>
          <a:solidFill>
            <a:srgbClr val="F5C7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72000" rIns="0" bIns="0" numCol="1" spcCol="0" rtlCol="0" fromWordArt="0" anchor="ctr" anchorCtr="0" forceAA="0" compatLnSpc="1">
            <a:prstTxWarp prst="textNoShape">
              <a:avLst/>
            </a:prstTxWarp>
            <a:noAutofit/>
          </a:bodyPr>
          <a:lstStyle/>
          <a:p>
            <a:pPr algn="ctr"/>
            <a:r>
              <a:rPr lang="en-US" altLang="zh-CN" sz="3200" spc="100" dirty="0">
                <a:cs typeface="+mn-ea"/>
                <a:sym typeface="+mn-lt"/>
              </a:rPr>
              <a:t>01</a:t>
            </a:r>
            <a:endParaRPr lang="zh-CN" altLang="en-US" sz="3200" spc="100" dirty="0">
              <a:cs typeface="+mn-ea"/>
              <a:sym typeface="+mn-lt"/>
            </a:endParaRPr>
          </a:p>
        </p:txBody>
      </p:sp>
      <p:sp>
        <p:nvSpPr>
          <p:cNvPr id="3" name="文本框 2"/>
          <p:cNvSpPr txBox="1"/>
          <p:nvPr/>
        </p:nvSpPr>
        <p:spPr>
          <a:xfrm>
            <a:off x="7424699" y="1213580"/>
            <a:ext cx="2379177" cy="523220"/>
          </a:xfrm>
          <a:prstGeom prst="rect">
            <a:avLst/>
          </a:prstGeom>
          <a:noFill/>
        </p:spPr>
        <p:txBody>
          <a:bodyPr wrap="none" rtlCol="0">
            <a:spAutoFit/>
          </a:bodyPr>
          <a:lstStyle/>
          <a:p>
            <a:r>
              <a:rPr lang="en-US" altLang="zh-CN" sz="2800" b="1" dirty="0">
                <a:solidFill>
                  <a:srgbClr val="F5C700"/>
                </a:solidFill>
                <a:cs typeface="+mn-ea"/>
                <a:sym typeface="+mn-lt"/>
              </a:rPr>
              <a:t>TỔNG QUAN</a:t>
            </a:r>
            <a:endParaRPr lang="zh-CN" altLang="en-US" sz="2800" b="1" dirty="0">
              <a:solidFill>
                <a:srgbClr val="F5C700"/>
              </a:solidFill>
              <a:cs typeface="+mn-ea"/>
              <a:sym typeface="+mn-lt"/>
            </a:endParaRPr>
          </a:p>
        </p:txBody>
      </p:sp>
      <p:cxnSp>
        <p:nvCxnSpPr>
          <p:cNvPr id="4" name="直接连接符 3"/>
          <p:cNvCxnSpPr>
            <a:cxnSpLocks/>
          </p:cNvCxnSpPr>
          <p:nvPr/>
        </p:nvCxnSpPr>
        <p:spPr>
          <a:xfrm>
            <a:off x="7243724" y="1846252"/>
            <a:ext cx="3768457" cy="0"/>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 name="流程图: 离页连接符 4"/>
          <p:cNvSpPr/>
          <p:nvPr/>
        </p:nvSpPr>
        <p:spPr>
          <a:xfrm>
            <a:off x="6295038" y="2258095"/>
            <a:ext cx="778668" cy="725714"/>
          </a:xfrm>
          <a:prstGeom prst="flowChartOffpageConnector">
            <a:avLst/>
          </a:prstGeom>
          <a:solidFill>
            <a:srgbClr val="1D425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72000" rIns="0" bIns="0" numCol="1" spcCol="0" rtlCol="0" fromWordArt="0" anchor="ctr" anchorCtr="0" forceAA="0" compatLnSpc="1">
            <a:prstTxWarp prst="textNoShape">
              <a:avLst/>
            </a:prstTxWarp>
            <a:noAutofit/>
          </a:bodyPr>
          <a:lstStyle/>
          <a:p>
            <a:pPr algn="ctr"/>
            <a:r>
              <a:rPr lang="en-US" altLang="zh-CN" sz="3200" dirty="0">
                <a:solidFill>
                  <a:schemeClr val="bg1"/>
                </a:solidFill>
                <a:cs typeface="+mn-ea"/>
                <a:sym typeface="+mn-lt"/>
              </a:rPr>
              <a:t>02</a:t>
            </a:r>
            <a:endParaRPr lang="zh-CN" altLang="en-US" sz="3200" dirty="0">
              <a:solidFill>
                <a:schemeClr val="bg1"/>
              </a:solidFill>
              <a:cs typeface="+mn-ea"/>
              <a:sym typeface="+mn-lt"/>
            </a:endParaRPr>
          </a:p>
        </p:txBody>
      </p:sp>
      <p:sp>
        <p:nvSpPr>
          <p:cNvPr id="6" name="文本框 5"/>
          <p:cNvSpPr txBox="1"/>
          <p:nvPr/>
        </p:nvSpPr>
        <p:spPr>
          <a:xfrm>
            <a:off x="7424699" y="2215066"/>
            <a:ext cx="3095719" cy="523220"/>
          </a:xfrm>
          <a:prstGeom prst="rect">
            <a:avLst/>
          </a:prstGeom>
          <a:noFill/>
        </p:spPr>
        <p:txBody>
          <a:bodyPr wrap="none" rtlCol="0">
            <a:spAutoFit/>
          </a:bodyPr>
          <a:lstStyle/>
          <a:p>
            <a:r>
              <a:rPr lang="en-US" altLang="zh-CN" sz="2800" b="1" dirty="0">
                <a:solidFill>
                  <a:srgbClr val="1D4251"/>
                </a:solidFill>
                <a:cs typeface="+mn-ea"/>
                <a:sym typeface="+mn-lt"/>
              </a:rPr>
              <a:t>THIẾT KẾ ĐỀ TÀI</a:t>
            </a:r>
            <a:endParaRPr lang="zh-CN" altLang="en-US" sz="2800" b="1" dirty="0">
              <a:solidFill>
                <a:srgbClr val="1D4251"/>
              </a:solidFill>
              <a:cs typeface="+mn-ea"/>
              <a:sym typeface="+mn-lt"/>
            </a:endParaRPr>
          </a:p>
        </p:txBody>
      </p:sp>
      <p:cxnSp>
        <p:nvCxnSpPr>
          <p:cNvPr id="7" name="直接连接符 6"/>
          <p:cNvCxnSpPr>
            <a:cxnSpLocks/>
          </p:cNvCxnSpPr>
          <p:nvPr/>
        </p:nvCxnSpPr>
        <p:spPr>
          <a:xfrm>
            <a:off x="7243724" y="2847738"/>
            <a:ext cx="3768457" cy="0"/>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流程图: 离页连接符 7"/>
          <p:cNvSpPr/>
          <p:nvPr/>
        </p:nvSpPr>
        <p:spPr>
          <a:xfrm>
            <a:off x="6295038" y="3259581"/>
            <a:ext cx="778668" cy="725714"/>
          </a:xfrm>
          <a:prstGeom prst="flowChartOffpageConnector">
            <a:avLst/>
          </a:prstGeom>
          <a:solidFill>
            <a:srgbClr val="F5C7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72000" rIns="0" bIns="0" numCol="1" spcCol="0" rtlCol="0" fromWordArt="0" anchor="ctr" anchorCtr="0" forceAA="0" compatLnSpc="1">
            <a:prstTxWarp prst="textNoShape">
              <a:avLst/>
            </a:prstTxWarp>
            <a:noAutofit/>
          </a:bodyPr>
          <a:lstStyle/>
          <a:p>
            <a:pPr algn="ctr"/>
            <a:r>
              <a:rPr lang="en-US" altLang="zh-CN" sz="3200" dirty="0">
                <a:cs typeface="+mn-ea"/>
                <a:sym typeface="+mn-lt"/>
              </a:rPr>
              <a:t>03</a:t>
            </a:r>
            <a:endParaRPr lang="zh-CN" altLang="en-US" sz="3200" dirty="0">
              <a:cs typeface="+mn-ea"/>
              <a:sym typeface="+mn-lt"/>
            </a:endParaRPr>
          </a:p>
        </p:txBody>
      </p:sp>
      <p:sp>
        <p:nvSpPr>
          <p:cNvPr id="9" name="文本框 8"/>
          <p:cNvSpPr txBox="1"/>
          <p:nvPr/>
        </p:nvSpPr>
        <p:spPr>
          <a:xfrm>
            <a:off x="7424699" y="3216552"/>
            <a:ext cx="1800493" cy="523220"/>
          </a:xfrm>
          <a:prstGeom prst="rect">
            <a:avLst/>
          </a:prstGeom>
          <a:noFill/>
        </p:spPr>
        <p:txBody>
          <a:bodyPr wrap="none" rtlCol="0">
            <a:spAutoFit/>
          </a:bodyPr>
          <a:lstStyle/>
          <a:p>
            <a:r>
              <a:rPr lang="en-US" altLang="zh-CN" sz="2800" b="1" dirty="0">
                <a:solidFill>
                  <a:srgbClr val="F5C700"/>
                </a:solidFill>
                <a:cs typeface="+mn-ea"/>
                <a:sym typeface="+mn-lt"/>
              </a:rPr>
              <a:t>KẾT QUẢ</a:t>
            </a:r>
            <a:endParaRPr lang="zh-CN" altLang="en-US" sz="2800" b="1" dirty="0">
              <a:solidFill>
                <a:srgbClr val="F5C700"/>
              </a:solidFill>
              <a:cs typeface="+mn-ea"/>
              <a:sym typeface="+mn-lt"/>
            </a:endParaRPr>
          </a:p>
        </p:txBody>
      </p:sp>
      <p:cxnSp>
        <p:nvCxnSpPr>
          <p:cNvPr id="10" name="直接连接符 9"/>
          <p:cNvCxnSpPr>
            <a:cxnSpLocks/>
          </p:cNvCxnSpPr>
          <p:nvPr/>
        </p:nvCxnSpPr>
        <p:spPr>
          <a:xfrm>
            <a:off x="7243724" y="3849224"/>
            <a:ext cx="3768457" cy="0"/>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流程图: 离页连接符 10"/>
          <p:cNvSpPr/>
          <p:nvPr/>
        </p:nvSpPr>
        <p:spPr>
          <a:xfrm>
            <a:off x="6295038" y="4261067"/>
            <a:ext cx="778668" cy="725714"/>
          </a:xfrm>
          <a:prstGeom prst="flowChartOffpageConnector">
            <a:avLst/>
          </a:prstGeom>
          <a:solidFill>
            <a:srgbClr val="1D425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72000" rIns="0" bIns="0" numCol="1" spcCol="0" rtlCol="0" fromWordArt="0" anchor="ctr" anchorCtr="0" forceAA="0" compatLnSpc="1">
            <a:prstTxWarp prst="textNoShape">
              <a:avLst/>
            </a:prstTxWarp>
            <a:noAutofit/>
          </a:bodyPr>
          <a:lstStyle/>
          <a:p>
            <a:pPr algn="ctr"/>
            <a:r>
              <a:rPr lang="en-US" altLang="zh-CN" sz="3200" dirty="0">
                <a:solidFill>
                  <a:schemeClr val="bg1"/>
                </a:solidFill>
                <a:cs typeface="+mn-ea"/>
                <a:sym typeface="+mn-lt"/>
              </a:rPr>
              <a:t>04</a:t>
            </a:r>
            <a:endParaRPr lang="zh-CN" altLang="en-US" sz="3200" dirty="0">
              <a:solidFill>
                <a:schemeClr val="bg1"/>
              </a:solidFill>
              <a:cs typeface="+mn-ea"/>
              <a:sym typeface="+mn-lt"/>
            </a:endParaRPr>
          </a:p>
        </p:txBody>
      </p:sp>
      <p:sp>
        <p:nvSpPr>
          <p:cNvPr id="12" name="文本框 11"/>
          <p:cNvSpPr txBox="1"/>
          <p:nvPr/>
        </p:nvSpPr>
        <p:spPr>
          <a:xfrm>
            <a:off x="7424699" y="4218038"/>
            <a:ext cx="2000869" cy="523220"/>
          </a:xfrm>
          <a:prstGeom prst="rect">
            <a:avLst/>
          </a:prstGeom>
          <a:noFill/>
        </p:spPr>
        <p:txBody>
          <a:bodyPr wrap="none" rtlCol="0">
            <a:spAutoFit/>
          </a:bodyPr>
          <a:lstStyle/>
          <a:p>
            <a:r>
              <a:rPr lang="en-US" altLang="zh-CN" sz="2800" b="1" dirty="0">
                <a:solidFill>
                  <a:srgbClr val="1D4251"/>
                </a:solidFill>
                <a:cs typeface="+mn-ea"/>
                <a:sym typeface="+mn-lt"/>
              </a:rPr>
              <a:t>KẾT LUẬN</a:t>
            </a:r>
            <a:endParaRPr lang="zh-CN" altLang="en-US" sz="2800" b="1" dirty="0">
              <a:solidFill>
                <a:srgbClr val="1D4251"/>
              </a:solidFill>
              <a:cs typeface="+mn-ea"/>
              <a:sym typeface="+mn-lt"/>
            </a:endParaRPr>
          </a:p>
        </p:txBody>
      </p:sp>
      <p:cxnSp>
        <p:nvCxnSpPr>
          <p:cNvPr id="13" name="直接连接符 12"/>
          <p:cNvCxnSpPr>
            <a:cxnSpLocks/>
          </p:cNvCxnSpPr>
          <p:nvPr/>
        </p:nvCxnSpPr>
        <p:spPr>
          <a:xfrm>
            <a:off x="7243724" y="4850710"/>
            <a:ext cx="3768457" cy="0"/>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7" name="矩形 16"/>
          <p:cNvSpPr/>
          <p:nvPr/>
        </p:nvSpPr>
        <p:spPr>
          <a:xfrm>
            <a:off x="0" y="0"/>
            <a:ext cx="4455885" cy="6858000"/>
          </a:xfrm>
          <a:prstGeom prst="rect">
            <a:avLst/>
          </a:prstGeom>
          <a:solidFill>
            <a:srgbClr val="1D42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cs typeface="+mn-ea"/>
              <a:sym typeface="+mn-lt"/>
            </a:endParaRPr>
          </a:p>
        </p:txBody>
      </p:sp>
      <p:cxnSp>
        <p:nvCxnSpPr>
          <p:cNvPr id="19" name="直接连接符 18"/>
          <p:cNvCxnSpPr>
            <a:cxnSpLocks/>
          </p:cNvCxnSpPr>
          <p:nvPr/>
        </p:nvCxnSpPr>
        <p:spPr>
          <a:xfrm>
            <a:off x="616052" y="3686388"/>
            <a:ext cx="265085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矩形 19"/>
          <p:cNvSpPr/>
          <p:nvPr/>
        </p:nvSpPr>
        <p:spPr bwMode="auto">
          <a:xfrm>
            <a:off x="465475" y="2796402"/>
            <a:ext cx="3021981" cy="830997"/>
          </a:xfrm>
          <a:prstGeom prst="rect">
            <a:avLst/>
          </a:prstGeom>
        </p:spPr>
        <p:txBody>
          <a:bodyPr wrap="none">
            <a:spAutoFit/>
          </a:bodyPr>
          <a:lstStyle/>
          <a:p>
            <a:pPr>
              <a:defRPr/>
            </a:pPr>
            <a:r>
              <a:rPr lang="en-US" altLang="zh-CN" sz="4800" b="1" kern="100" dirty="0">
                <a:solidFill>
                  <a:schemeClr val="bg1"/>
                </a:solidFill>
                <a:cs typeface="+mn-ea"/>
                <a:sym typeface="+mn-lt"/>
              </a:rPr>
              <a:t>MỤC LỤC</a:t>
            </a:r>
          </a:p>
        </p:txBody>
      </p:sp>
    </p:spTree>
    <p:extLst>
      <p:ext uri="{BB962C8B-B14F-4D97-AF65-F5344CB8AC3E}">
        <p14:creationId xmlns:p14="http://schemas.microsoft.com/office/powerpoint/2010/main" val="67485173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par>
                                <p:cTn id="8" presetID="42" presetClass="path" presetSubtype="0" decel="100000" fill="hold" grpId="1" nodeType="withEffect">
                                  <p:stCondLst>
                                    <p:cond delay="0"/>
                                  </p:stCondLst>
                                  <p:childTnLst>
                                    <p:animMotion origin="layout" path="M 2.91667E-6 -1.11111E-6 L 2.91667E-6 -0.10903 " pathEditMode="relative" rAng="0" ptsTypes="AA">
                                      <p:cBhvr>
                                        <p:cTn id="9" dur="1000" spd="-100000" fill="hold"/>
                                        <p:tgtEl>
                                          <p:spTgt spid="2"/>
                                        </p:tgtEl>
                                        <p:attrNameLst>
                                          <p:attrName>ppt_x</p:attrName>
                                          <p:attrName>ppt_y</p:attrName>
                                        </p:attrNameLst>
                                      </p:cBhvr>
                                      <p:rCtr x="0" y="-5463"/>
                                    </p:animMotion>
                                  </p:childTnLst>
                                </p:cTn>
                              </p:par>
                            </p:childTnLst>
                          </p:cTn>
                        </p:par>
                        <p:par>
                          <p:cTn id="10" fill="hold">
                            <p:stCondLst>
                              <p:cond delay="1000"/>
                            </p:stCondLst>
                            <p:childTnLst>
                              <p:par>
                                <p:cTn id="11" presetID="22" presetClass="entr" presetSubtype="8" fill="hold"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wipe(left)">
                                      <p:cBhvr>
                                        <p:cTn id="13" dur="1000"/>
                                        <p:tgtEl>
                                          <p:spTgt spid="4"/>
                                        </p:tgtEl>
                                      </p:cBhvr>
                                    </p:animEffect>
                                  </p:childTnLst>
                                </p:cTn>
                              </p:par>
                            </p:childTnLst>
                          </p:cTn>
                        </p:par>
                        <p:par>
                          <p:cTn id="14" fill="hold">
                            <p:stCondLst>
                              <p:cond delay="2000"/>
                            </p:stCondLst>
                            <p:childTnLst>
                              <p:par>
                                <p:cTn id="15" presetID="23" presetClass="entr" presetSubtype="16" fill="hold" nodeType="afterEffect">
                                  <p:stCondLst>
                                    <p:cond delay="0"/>
                                  </p:stCondLst>
                                  <p:iterate type="lt">
                                    <p:tmPct val="10000"/>
                                  </p:iterate>
                                  <p:childTnLst>
                                    <p:set>
                                      <p:cBhvr>
                                        <p:cTn id="16" dur="1" fill="hold">
                                          <p:stCondLst>
                                            <p:cond delay="0"/>
                                          </p:stCondLst>
                                        </p:cTn>
                                        <p:tgtEl>
                                          <p:spTgt spid="3">
                                            <p:txEl>
                                              <p:pRg st="0" end="0"/>
                                            </p:txEl>
                                          </p:spTgt>
                                        </p:tgtEl>
                                        <p:attrNameLst>
                                          <p:attrName>style.visibility</p:attrName>
                                        </p:attrNameLst>
                                      </p:cBhvr>
                                      <p:to>
                                        <p:strVal val="visible"/>
                                      </p:to>
                                    </p:set>
                                    <p:anim calcmode="lin" valueType="num">
                                      <p:cBhvr>
                                        <p:cTn id="17"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18" dur="500" fill="hold"/>
                                        <p:tgtEl>
                                          <p:spTgt spid="3">
                                            <p:txEl>
                                              <p:pRg st="0" end="0"/>
                                            </p:txEl>
                                          </p:spTgt>
                                        </p:tgtEl>
                                        <p:attrNameLst>
                                          <p:attrName>ppt_h</p:attrName>
                                        </p:attrNameLst>
                                      </p:cBhvr>
                                      <p:tavLst>
                                        <p:tav tm="0">
                                          <p:val>
                                            <p:fltVal val="0"/>
                                          </p:val>
                                        </p:tav>
                                        <p:tav tm="100000">
                                          <p:val>
                                            <p:strVal val="#ppt_h"/>
                                          </p:val>
                                        </p:tav>
                                      </p:tavLst>
                                    </p:anim>
                                  </p:childTnLst>
                                </p:cTn>
                              </p:par>
                            </p:childTnLst>
                          </p:cTn>
                        </p:par>
                        <p:par>
                          <p:cTn id="19" fill="hold">
                            <p:stCondLst>
                              <p:cond delay="2850"/>
                            </p:stCondLst>
                            <p:childTnLst>
                              <p:par>
                                <p:cTn id="20" presetID="10" presetClass="entr" presetSubtype="0" fill="hold" grpId="0" nodeType="after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1000"/>
                                        <p:tgtEl>
                                          <p:spTgt spid="5"/>
                                        </p:tgtEl>
                                      </p:cBhvr>
                                    </p:animEffect>
                                  </p:childTnLst>
                                </p:cTn>
                              </p:par>
                              <p:par>
                                <p:cTn id="23" presetID="42" presetClass="path" presetSubtype="0" decel="100000" fill="hold" grpId="1" nodeType="withEffect">
                                  <p:stCondLst>
                                    <p:cond delay="0"/>
                                  </p:stCondLst>
                                  <p:childTnLst>
                                    <p:animMotion origin="layout" path="M 2.91667E-6 4.07407E-6 L 2.91667E-6 -0.10903 " pathEditMode="relative" rAng="0" ptsTypes="AA">
                                      <p:cBhvr>
                                        <p:cTn id="24" dur="1000" spd="-100000" fill="hold"/>
                                        <p:tgtEl>
                                          <p:spTgt spid="5"/>
                                        </p:tgtEl>
                                        <p:attrNameLst>
                                          <p:attrName>ppt_x</p:attrName>
                                          <p:attrName>ppt_y</p:attrName>
                                        </p:attrNameLst>
                                      </p:cBhvr>
                                      <p:rCtr x="0" y="-5463"/>
                                    </p:animMotion>
                                  </p:childTnLst>
                                </p:cTn>
                              </p:par>
                            </p:childTnLst>
                          </p:cTn>
                        </p:par>
                        <p:par>
                          <p:cTn id="25" fill="hold">
                            <p:stCondLst>
                              <p:cond delay="3850"/>
                            </p:stCondLst>
                            <p:childTnLst>
                              <p:par>
                                <p:cTn id="26" presetID="22" presetClass="entr" presetSubtype="8" fill="hold" nodeType="after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wipe(left)">
                                      <p:cBhvr>
                                        <p:cTn id="28" dur="1000"/>
                                        <p:tgtEl>
                                          <p:spTgt spid="7"/>
                                        </p:tgtEl>
                                      </p:cBhvr>
                                    </p:animEffect>
                                  </p:childTnLst>
                                </p:cTn>
                              </p:par>
                            </p:childTnLst>
                          </p:cTn>
                        </p:par>
                        <p:par>
                          <p:cTn id="29" fill="hold">
                            <p:stCondLst>
                              <p:cond delay="4850"/>
                            </p:stCondLst>
                            <p:childTnLst>
                              <p:par>
                                <p:cTn id="30" presetID="23" presetClass="entr" presetSubtype="16" fill="hold" nodeType="afterEffect">
                                  <p:stCondLst>
                                    <p:cond delay="0"/>
                                  </p:stCondLst>
                                  <p:iterate type="lt">
                                    <p:tmPct val="10000"/>
                                  </p:iterate>
                                  <p:childTnLst>
                                    <p:set>
                                      <p:cBhvr>
                                        <p:cTn id="31" dur="1" fill="hold">
                                          <p:stCondLst>
                                            <p:cond delay="0"/>
                                          </p:stCondLst>
                                        </p:cTn>
                                        <p:tgtEl>
                                          <p:spTgt spid="6">
                                            <p:txEl>
                                              <p:pRg st="0" end="0"/>
                                            </p:txEl>
                                          </p:spTgt>
                                        </p:tgtEl>
                                        <p:attrNameLst>
                                          <p:attrName>style.visibility</p:attrName>
                                        </p:attrNameLst>
                                      </p:cBhvr>
                                      <p:to>
                                        <p:strVal val="visible"/>
                                      </p:to>
                                    </p:set>
                                    <p:anim calcmode="lin" valueType="num">
                                      <p:cBhvr>
                                        <p:cTn id="32" dur="500" fill="hold"/>
                                        <p:tgtEl>
                                          <p:spTgt spid="6">
                                            <p:txEl>
                                              <p:pRg st="0" end="0"/>
                                            </p:txEl>
                                          </p:spTgt>
                                        </p:tgtEl>
                                        <p:attrNameLst>
                                          <p:attrName>ppt_w</p:attrName>
                                        </p:attrNameLst>
                                      </p:cBhvr>
                                      <p:tavLst>
                                        <p:tav tm="0">
                                          <p:val>
                                            <p:fltVal val="0"/>
                                          </p:val>
                                        </p:tav>
                                        <p:tav tm="100000">
                                          <p:val>
                                            <p:strVal val="#ppt_w"/>
                                          </p:val>
                                        </p:tav>
                                      </p:tavLst>
                                    </p:anim>
                                    <p:anim calcmode="lin" valueType="num">
                                      <p:cBhvr>
                                        <p:cTn id="33" dur="500" fill="hold"/>
                                        <p:tgtEl>
                                          <p:spTgt spid="6">
                                            <p:txEl>
                                              <p:pRg st="0" end="0"/>
                                            </p:txEl>
                                          </p:spTgt>
                                        </p:tgtEl>
                                        <p:attrNameLst>
                                          <p:attrName>ppt_h</p:attrName>
                                        </p:attrNameLst>
                                      </p:cBhvr>
                                      <p:tavLst>
                                        <p:tav tm="0">
                                          <p:val>
                                            <p:fltVal val="0"/>
                                          </p:val>
                                        </p:tav>
                                        <p:tav tm="100000">
                                          <p:val>
                                            <p:strVal val="#ppt_h"/>
                                          </p:val>
                                        </p:tav>
                                      </p:tavLst>
                                    </p:anim>
                                  </p:childTnLst>
                                </p:cTn>
                              </p:par>
                            </p:childTnLst>
                          </p:cTn>
                        </p:par>
                        <p:par>
                          <p:cTn id="34" fill="hold">
                            <p:stCondLst>
                              <p:cond delay="5900"/>
                            </p:stCondLst>
                            <p:childTnLst>
                              <p:par>
                                <p:cTn id="35" presetID="10" presetClass="entr" presetSubtype="0" fill="hold" grpId="0" nodeType="after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fade">
                                      <p:cBhvr>
                                        <p:cTn id="37" dur="1000"/>
                                        <p:tgtEl>
                                          <p:spTgt spid="8"/>
                                        </p:tgtEl>
                                      </p:cBhvr>
                                    </p:animEffect>
                                  </p:childTnLst>
                                </p:cTn>
                              </p:par>
                              <p:par>
                                <p:cTn id="38" presetID="42" presetClass="path" presetSubtype="0" decel="100000" fill="hold" grpId="1" nodeType="withEffect">
                                  <p:stCondLst>
                                    <p:cond delay="0"/>
                                  </p:stCondLst>
                                  <p:childTnLst>
                                    <p:animMotion origin="layout" path="M 2.91667E-6 7.40741E-7 L 2.91667E-6 -0.10903 " pathEditMode="relative" rAng="0" ptsTypes="AA">
                                      <p:cBhvr>
                                        <p:cTn id="39" dur="1000" spd="-100000" fill="hold"/>
                                        <p:tgtEl>
                                          <p:spTgt spid="8"/>
                                        </p:tgtEl>
                                        <p:attrNameLst>
                                          <p:attrName>ppt_x</p:attrName>
                                          <p:attrName>ppt_y</p:attrName>
                                        </p:attrNameLst>
                                      </p:cBhvr>
                                      <p:rCtr x="0" y="-5463"/>
                                    </p:animMotion>
                                  </p:childTnLst>
                                </p:cTn>
                              </p:par>
                            </p:childTnLst>
                          </p:cTn>
                        </p:par>
                        <p:par>
                          <p:cTn id="40" fill="hold">
                            <p:stCondLst>
                              <p:cond delay="6900"/>
                            </p:stCondLst>
                            <p:childTnLst>
                              <p:par>
                                <p:cTn id="41" presetID="22" presetClass="entr" presetSubtype="8" fill="hold" nodeType="after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wipe(left)">
                                      <p:cBhvr>
                                        <p:cTn id="43" dur="1000"/>
                                        <p:tgtEl>
                                          <p:spTgt spid="10"/>
                                        </p:tgtEl>
                                      </p:cBhvr>
                                    </p:animEffect>
                                  </p:childTnLst>
                                </p:cTn>
                              </p:par>
                            </p:childTnLst>
                          </p:cTn>
                        </p:par>
                        <p:par>
                          <p:cTn id="44" fill="hold">
                            <p:stCondLst>
                              <p:cond delay="7900"/>
                            </p:stCondLst>
                            <p:childTnLst>
                              <p:par>
                                <p:cTn id="45" presetID="23" presetClass="entr" presetSubtype="16" fill="hold" nodeType="afterEffect">
                                  <p:stCondLst>
                                    <p:cond delay="0"/>
                                  </p:stCondLst>
                                  <p:iterate type="lt">
                                    <p:tmPct val="10000"/>
                                  </p:iterate>
                                  <p:childTnLst>
                                    <p:set>
                                      <p:cBhvr>
                                        <p:cTn id="46" dur="1" fill="hold">
                                          <p:stCondLst>
                                            <p:cond delay="0"/>
                                          </p:stCondLst>
                                        </p:cTn>
                                        <p:tgtEl>
                                          <p:spTgt spid="9">
                                            <p:txEl>
                                              <p:pRg st="0" end="0"/>
                                            </p:txEl>
                                          </p:spTgt>
                                        </p:tgtEl>
                                        <p:attrNameLst>
                                          <p:attrName>style.visibility</p:attrName>
                                        </p:attrNameLst>
                                      </p:cBhvr>
                                      <p:to>
                                        <p:strVal val="visible"/>
                                      </p:to>
                                    </p:set>
                                    <p:anim calcmode="lin" valueType="num">
                                      <p:cBhvr>
                                        <p:cTn id="47" dur="500" fill="hold"/>
                                        <p:tgtEl>
                                          <p:spTgt spid="9">
                                            <p:txEl>
                                              <p:pRg st="0" end="0"/>
                                            </p:txEl>
                                          </p:spTgt>
                                        </p:tgtEl>
                                        <p:attrNameLst>
                                          <p:attrName>ppt_w</p:attrName>
                                        </p:attrNameLst>
                                      </p:cBhvr>
                                      <p:tavLst>
                                        <p:tav tm="0">
                                          <p:val>
                                            <p:fltVal val="0"/>
                                          </p:val>
                                        </p:tav>
                                        <p:tav tm="100000">
                                          <p:val>
                                            <p:strVal val="#ppt_w"/>
                                          </p:val>
                                        </p:tav>
                                      </p:tavLst>
                                    </p:anim>
                                    <p:anim calcmode="lin" valueType="num">
                                      <p:cBhvr>
                                        <p:cTn id="48" dur="500" fill="hold"/>
                                        <p:tgtEl>
                                          <p:spTgt spid="9">
                                            <p:txEl>
                                              <p:pRg st="0" end="0"/>
                                            </p:txEl>
                                          </p:spTgt>
                                        </p:tgtEl>
                                        <p:attrNameLst>
                                          <p:attrName>ppt_h</p:attrName>
                                        </p:attrNameLst>
                                      </p:cBhvr>
                                      <p:tavLst>
                                        <p:tav tm="0">
                                          <p:val>
                                            <p:fltVal val="0"/>
                                          </p:val>
                                        </p:tav>
                                        <p:tav tm="100000">
                                          <p:val>
                                            <p:strVal val="#ppt_h"/>
                                          </p:val>
                                        </p:tav>
                                      </p:tavLst>
                                    </p:anim>
                                  </p:childTnLst>
                                </p:cTn>
                              </p:par>
                            </p:childTnLst>
                          </p:cTn>
                        </p:par>
                        <p:par>
                          <p:cTn id="49" fill="hold">
                            <p:stCondLst>
                              <p:cond delay="8650"/>
                            </p:stCondLst>
                            <p:childTnLst>
                              <p:par>
                                <p:cTn id="50" presetID="10" presetClass="entr" presetSubtype="0" fill="hold" grpId="0" nodeType="afterEffect">
                                  <p:stCondLst>
                                    <p:cond delay="0"/>
                                  </p:stCondLst>
                                  <p:childTnLst>
                                    <p:set>
                                      <p:cBhvr>
                                        <p:cTn id="51" dur="1" fill="hold">
                                          <p:stCondLst>
                                            <p:cond delay="0"/>
                                          </p:stCondLst>
                                        </p:cTn>
                                        <p:tgtEl>
                                          <p:spTgt spid="11"/>
                                        </p:tgtEl>
                                        <p:attrNameLst>
                                          <p:attrName>style.visibility</p:attrName>
                                        </p:attrNameLst>
                                      </p:cBhvr>
                                      <p:to>
                                        <p:strVal val="visible"/>
                                      </p:to>
                                    </p:set>
                                    <p:animEffect transition="in" filter="fade">
                                      <p:cBhvr>
                                        <p:cTn id="52" dur="1000"/>
                                        <p:tgtEl>
                                          <p:spTgt spid="11"/>
                                        </p:tgtEl>
                                      </p:cBhvr>
                                    </p:animEffect>
                                  </p:childTnLst>
                                </p:cTn>
                              </p:par>
                              <p:par>
                                <p:cTn id="53" presetID="42" presetClass="path" presetSubtype="0" decel="100000" fill="hold" grpId="1" nodeType="withEffect">
                                  <p:stCondLst>
                                    <p:cond delay="0"/>
                                  </p:stCondLst>
                                  <p:childTnLst>
                                    <p:animMotion origin="layout" path="M 2.91667E-6 -4.07407E-6 L 2.91667E-6 -0.10902 " pathEditMode="relative" rAng="0" ptsTypes="AA">
                                      <p:cBhvr>
                                        <p:cTn id="54" dur="1000" spd="-100000" fill="hold"/>
                                        <p:tgtEl>
                                          <p:spTgt spid="11"/>
                                        </p:tgtEl>
                                        <p:attrNameLst>
                                          <p:attrName>ppt_x</p:attrName>
                                          <p:attrName>ppt_y</p:attrName>
                                        </p:attrNameLst>
                                      </p:cBhvr>
                                      <p:rCtr x="0" y="-5463"/>
                                    </p:animMotion>
                                  </p:childTnLst>
                                </p:cTn>
                              </p:par>
                            </p:childTnLst>
                          </p:cTn>
                        </p:par>
                        <p:par>
                          <p:cTn id="55" fill="hold">
                            <p:stCondLst>
                              <p:cond delay="9650"/>
                            </p:stCondLst>
                            <p:childTnLst>
                              <p:par>
                                <p:cTn id="56" presetID="22" presetClass="entr" presetSubtype="8" fill="hold" nodeType="afterEffect">
                                  <p:stCondLst>
                                    <p:cond delay="0"/>
                                  </p:stCondLst>
                                  <p:childTnLst>
                                    <p:set>
                                      <p:cBhvr>
                                        <p:cTn id="57" dur="1" fill="hold">
                                          <p:stCondLst>
                                            <p:cond delay="0"/>
                                          </p:stCondLst>
                                        </p:cTn>
                                        <p:tgtEl>
                                          <p:spTgt spid="13"/>
                                        </p:tgtEl>
                                        <p:attrNameLst>
                                          <p:attrName>style.visibility</p:attrName>
                                        </p:attrNameLst>
                                      </p:cBhvr>
                                      <p:to>
                                        <p:strVal val="visible"/>
                                      </p:to>
                                    </p:set>
                                    <p:animEffect transition="in" filter="wipe(left)">
                                      <p:cBhvr>
                                        <p:cTn id="58" dur="1000"/>
                                        <p:tgtEl>
                                          <p:spTgt spid="13"/>
                                        </p:tgtEl>
                                      </p:cBhvr>
                                    </p:animEffect>
                                  </p:childTnLst>
                                </p:cTn>
                              </p:par>
                            </p:childTnLst>
                          </p:cTn>
                        </p:par>
                        <p:par>
                          <p:cTn id="59" fill="hold">
                            <p:stCondLst>
                              <p:cond delay="10650"/>
                            </p:stCondLst>
                            <p:childTnLst>
                              <p:par>
                                <p:cTn id="60" presetID="23" presetClass="entr" presetSubtype="16" fill="hold" nodeType="afterEffect">
                                  <p:stCondLst>
                                    <p:cond delay="0"/>
                                  </p:stCondLst>
                                  <p:iterate type="lt">
                                    <p:tmPct val="10000"/>
                                  </p:iterate>
                                  <p:childTnLst>
                                    <p:set>
                                      <p:cBhvr>
                                        <p:cTn id="61" dur="1" fill="hold">
                                          <p:stCondLst>
                                            <p:cond delay="0"/>
                                          </p:stCondLst>
                                        </p:cTn>
                                        <p:tgtEl>
                                          <p:spTgt spid="12">
                                            <p:txEl>
                                              <p:pRg st="0" end="0"/>
                                            </p:txEl>
                                          </p:spTgt>
                                        </p:tgtEl>
                                        <p:attrNameLst>
                                          <p:attrName>style.visibility</p:attrName>
                                        </p:attrNameLst>
                                      </p:cBhvr>
                                      <p:to>
                                        <p:strVal val="visible"/>
                                      </p:to>
                                    </p:set>
                                    <p:anim calcmode="lin" valueType="num">
                                      <p:cBhvr>
                                        <p:cTn id="62" dur="500" fill="hold"/>
                                        <p:tgtEl>
                                          <p:spTgt spid="12">
                                            <p:txEl>
                                              <p:pRg st="0" end="0"/>
                                            </p:txEl>
                                          </p:spTgt>
                                        </p:tgtEl>
                                        <p:attrNameLst>
                                          <p:attrName>ppt_w</p:attrName>
                                        </p:attrNameLst>
                                      </p:cBhvr>
                                      <p:tavLst>
                                        <p:tav tm="0">
                                          <p:val>
                                            <p:fltVal val="0"/>
                                          </p:val>
                                        </p:tav>
                                        <p:tav tm="100000">
                                          <p:val>
                                            <p:strVal val="#ppt_w"/>
                                          </p:val>
                                        </p:tav>
                                      </p:tavLst>
                                    </p:anim>
                                    <p:anim calcmode="lin" valueType="num">
                                      <p:cBhvr>
                                        <p:cTn id="63" dur="500" fill="hold"/>
                                        <p:tgtEl>
                                          <p:spTgt spid="12">
                                            <p:txEl>
                                              <p:pRg st="0" end="0"/>
                                            </p:txEl>
                                          </p:spTgt>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5" grpId="0" animBg="1"/>
      <p:bldP spid="5" grpId="1" animBg="1"/>
      <p:bldP spid="8" grpId="0" animBg="1"/>
      <p:bldP spid="8" grpId="1" animBg="1"/>
      <p:bldP spid="11" grpId="0" animBg="1"/>
      <p:bldP spid="11" grpId="1"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Đường nối Thẳng 17">
            <a:extLst>
              <a:ext uri="{FF2B5EF4-FFF2-40B4-BE49-F238E27FC236}">
                <a16:creationId xmlns:a16="http://schemas.microsoft.com/office/drawing/2014/main" id="{0B6C8BC6-FEC0-DEA6-5C86-8FDC0A5A3CBF}"/>
              </a:ext>
            </a:extLst>
          </p:cNvPr>
          <p:cNvCxnSpPr/>
          <p:nvPr/>
        </p:nvCxnSpPr>
        <p:spPr>
          <a:xfrm>
            <a:off x="0" y="751114"/>
            <a:ext cx="12192000" cy="0"/>
          </a:xfrm>
          <a:prstGeom prst="line">
            <a:avLst/>
          </a:prstGeom>
          <a:ln w="19050">
            <a:solidFill>
              <a:schemeClr val="tx2">
                <a:lumMod val="75000"/>
              </a:schemeClr>
            </a:solidFill>
          </a:ln>
        </p:spPr>
        <p:style>
          <a:lnRef idx="3">
            <a:schemeClr val="accent1"/>
          </a:lnRef>
          <a:fillRef idx="0">
            <a:schemeClr val="accent1"/>
          </a:fillRef>
          <a:effectRef idx="2">
            <a:schemeClr val="accent1"/>
          </a:effectRef>
          <a:fontRef idx="minor">
            <a:schemeClr val="tx1"/>
          </a:fontRef>
        </p:style>
      </p:cxnSp>
      <p:sp>
        <p:nvSpPr>
          <p:cNvPr id="3" name="Mũi tên: Hình V 19">
            <a:extLst>
              <a:ext uri="{FF2B5EF4-FFF2-40B4-BE49-F238E27FC236}">
                <a16:creationId xmlns:a16="http://schemas.microsoft.com/office/drawing/2014/main" id="{32DD6D1D-CD4C-0B33-AD75-1C8A162BECDA}"/>
              </a:ext>
            </a:extLst>
          </p:cNvPr>
          <p:cNvSpPr/>
          <p:nvPr/>
        </p:nvSpPr>
        <p:spPr>
          <a:xfrm>
            <a:off x="97971" y="244929"/>
            <a:ext cx="391886" cy="375557"/>
          </a:xfrm>
          <a:prstGeom prst="chevron">
            <a:avLst/>
          </a:prstGeom>
          <a:solidFill>
            <a:srgbClr val="1D4251"/>
          </a:solidFill>
          <a:ln>
            <a:solidFill>
              <a:srgbClr val="1D425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 name="矩形 4">
            <a:extLst>
              <a:ext uri="{FF2B5EF4-FFF2-40B4-BE49-F238E27FC236}">
                <a16:creationId xmlns:a16="http://schemas.microsoft.com/office/drawing/2014/main" id="{76DF6AC5-62B0-5C74-DADD-DE7A35FAD894}"/>
              </a:ext>
            </a:extLst>
          </p:cNvPr>
          <p:cNvSpPr/>
          <p:nvPr/>
        </p:nvSpPr>
        <p:spPr>
          <a:xfrm>
            <a:off x="489857" y="140319"/>
            <a:ext cx="11123023" cy="584775"/>
          </a:xfrm>
          <a:prstGeom prst="rect">
            <a:avLst/>
          </a:prstGeom>
        </p:spPr>
        <p:txBody>
          <a:bodyPr wrap="square">
            <a:spAutoFit/>
          </a:bodyPr>
          <a:lstStyle/>
          <a:p>
            <a:r>
              <a:rPr lang="en-US" altLang="zh-CN" sz="3200" b="1" dirty="0">
                <a:solidFill>
                  <a:srgbClr val="1D4251"/>
                </a:solidFill>
                <a:cs typeface="+mn-ea"/>
                <a:sym typeface="+mn-lt"/>
              </a:rPr>
              <a:t>KẾT QUẢ ĐẠT ĐƯỢC </a:t>
            </a:r>
            <a:endParaRPr lang="zh-CN" altLang="en-US" sz="3200" b="1" dirty="0">
              <a:solidFill>
                <a:schemeClr val="bg1"/>
              </a:solidFill>
              <a:cs typeface="+mn-ea"/>
              <a:sym typeface="+mn-lt"/>
            </a:endParaRPr>
          </a:p>
        </p:txBody>
      </p:sp>
      <p:pic>
        <p:nvPicPr>
          <p:cNvPr id="8" name="Picture 7">
            <a:extLst>
              <a:ext uri="{FF2B5EF4-FFF2-40B4-BE49-F238E27FC236}">
                <a16:creationId xmlns:a16="http://schemas.microsoft.com/office/drawing/2014/main" id="{534FC011-5923-E1B1-DA15-933A6A2A04D1}"/>
              </a:ext>
            </a:extLst>
          </p:cNvPr>
          <p:cNvPicPr>
            <a:picLocks noChangeAspect="1"/>
          </p:cNvPicPr>
          <p:nvPr/>
        </p:nvPicPr>
        <p:blipFill>
          <a:blip r:embed="rId2"/>
          <a:stretch>
            <a:fillRect/>
          </a:stretch>
        </p:blipFill>
        <p:spPr>
          <a:xfrm>
            <a:off x="97971" y="855722"/>
            <a:ext cx="11985098" cy="5949674"/>
          </a:xfrm>
          <a:prstGeom prst="rect">
            <a:avLst/>
          </a:prstGeom>
        </p:spPr>
      </p:pic>
    </p:spTree>
    <p:extLst>
      <p:ext uri="{BB962C8B-B14F-4D97-AF65-F5344CB8AC3E}">
        <p14:creationId xmlns:p14="http://schemas.microsoft.com/office/powerpoint/2010/main" val="30231760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E965A4A4-AE7E-45B0-939C-FFFAEC0DD02F}"/>
              </a:ext>
            </a:extLst>
          </p:cNvPr>
          <p:cNvSpPr/>
          <p:nvPr/>
        </p:nvSpPr>
        <p:spPr>
          <a:xfrm>
            <a:off x="-600" y="1973943"/>
            <a:ext cx="12193201" cy="3414420"/>
          </a:xfrm>
          <a:prstGeom prst="rect">
            <a:avLst/>
          </a:prstGeom>
          <a:solidFill>
            <a:srgbClr val="1D42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85">
              <a:cs typeface="+mn-ea"/>
              <a:sym typeface="+mn-lt"/>
            </a:endParaRPr>
          </a:p>
        </p:txBody>
      </p:sp>
      <p:sp>
        <p:nvSpPr>
          <p:cNvPr id="7" name="椭圆 6">
            <a:extLst>
              <a:ext uri="{FF2B5EF4-FFF2-40B4-BE49-F238E27FC236}">
                <a16:creationId xmlns:a16="http://schemas.microsoft.com/office/drawing/2014/main" id="{0F35B969-E7E9-4159-A7F1-7A89CD08B871}"/>
              </a:ext>
            </a:extLst>
          </p:cNvPr>
          <p:cNvSpPr/>
          <p:nvPr/>
        </p:nvSpPr>
        <p:spPr>
          <a:xfrm>
            <a:off x="5112204" y="828740"/>
            <a:ext cx="1967594" cy="1967594"/>
          </a:xfrm>
          <a:prstGeom prst="ellipse">
            <a:avLst/>
          </a:prstGeom>
          <a:solidFill>
            <a:srgbClr val="F5C7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0" dirty="0">
                <a:solidFill>
                  <a:schemeClr val="bg1"/>
                </a:solidFill>
                <a:cs typeface="+mn-ea"/>
                <a:sym typeface="+mn-lt"/>
              </a:rPr>
              <a:t>04</a:t>
            </a:r>
            <a:endParaRPr lang="zh-CN" altLang="en-US" sz="8000" dirty="0">
              <a:solidFill>
                <a:schemeClr val="bg1"/>
              </a:solidFill>
              <a:cs typeface="+mn-ea"/>
              <a:sym typeface="+mn-lt"/>
            </a:endParaRPr>
          </a:p>
        </p:txBody>
      </p:sp>
      <p:sp>
        <p:nvSpPr>
          <p:cNvPr id="8" name="文本框 7">
            <a:extLst>
              <a:ext uri="{FF2B5EF4-FFF2-40B4-BE49-F238E27FC236}">
                <a16:creationId xmlns:a16="http://schemas.microsoft.com/office/drawing/2014/main" id="{A2B31B88-BE57-490B-82DE-066909155A9B}"/>
              </a:ext>
            </a:extLst>
          </p:cNvPr>
          <p:cNvSpPr txBox="1"/>
          <p:nvPr/>
        </p:nvSpPr>
        <p:spPr>
          <a:xfrm>
            <a:off x="2196539" y="3219488"/>
            <a:ext cx="7798930" cy="923330"/>
          </a:xfrm>
          <a:prstGeom prst="rect">
            <a:avLst/>
          </a:prstGeom>
          <a:noFill/>
        </p:spPr>
        <p:txBody>
          <a:bodyPr wrap="none" rtlCol="0">
            <a:spAutoFit/>
          </a:bodyPr>
          <a:lstStyle/>
          <a:p>
            <a:pPr algn="ctr"/>
            <a:r>
              <a:rPr lang="en-US" altLang="zh-CN" sz="5400" b="1" dirty="0">
                <a:solidFill>
                  <a:schemeClr val="bg1"/>
                </a:solidFill>
                <a:cs typeface="+mn-ea"/>
                <a:sym typeface="+mn-lt"/>
              </a:rPr>
              <a:t>THIẾT KẾ PHẦN CỨNG</a:t>
            </a:r>
            <a:endParaRPr lang="zh-CN" altLang="en-US" sz="5400" b="1" dirty="0">
              <a:solidFill>
                <a:schemeClr val="bg1"/>
              </a:solidFill>
              <a:cs typeface="+mn-ea"/>
              <a:sym typeface="+mn-lt"/>
            </a:endParaRPr>
          </a:p>
        </p:txBody>
      </p:sp>
    </p:spTree>
    <p:extLst>
      <p:ext uri="{BB962C8B-B14F-4D97-AF65-F5344CB8AC3E}">
        <p14:creationId xmlns:p14="http://schemas.microsoft.com/office/powerpoint/2010/main" val="163053008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ppt_x"/>
                                          </p:val>
                                        </p:tav>
                                        <p:tav tm="100000">
                                          <p:val>
                                            <p:strVal val="#ppt_x"/>
                                          </p:val>
                                        </p:tav>
                                      </p:tavLst>
                                    </p:anim>
                                    <p:anim calcmode="lin" valueType="num">
                                      <p:cBhvr additive="base">
                                        <p:cTn id="8" dur="1000" fill="hold"/>
                                        <p:tgtEl>
                                          <p:spTgt spid="6"/>
                                        </p:tgtEl>
                                        <p:attrNameLst>
                                          <p:attrName>ppt_y</p:attrName>
                                        </p:attrNameLst>
                                      </p:cBhvr>
                                      <p:tavLst>
                                        <p:tav tm="0">
                                          <p:val>
                                            <p:strVal val="1+#ppt_h/2"/>
                                          </p:val>
                                        </p:tav>
                                        <p:tav tm="100000">
                                          <p:val>
                                            <p:strVal val="#ppt_y"/>
                                          </p:val>
                                        </p:tav>
                                      </p:tavLst>
                                    </p:anim>
                                  </p:childTnLst>
                                </p:cTn>
                              </p:par>
                            </p:childTnLst>
                          </p:cTn>
                        </p:par>
                        <p:par>
                          <p:cTn id="9" fill="hold">
                            <p:stCondLst>
                              <p:cond delay="1000"/>
                            </p:stCondLst>
                            <p:childTnLst>
                              <p:par>
                                <p:cTn id="10" presetID="53" presetClass="entr" presetSubtype="16"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p:cTn id="12" dur="500" fill="hold"/>
                                        <p:tgtEl>
                                          <p:spTgt spid="7"/>
                                        </p:tgtEl>
                                        <p:attrNameLst>
                                          <p:attrName>ppt_w</p:attrName>
                                        </p:attrNameLst>
                                      </p:cBhvr>
                                      <p:tavLst>
                                        <p:tav tm="0">
                                          <p:val>
                                            <p:fltVal val="0"/>
                                          </p:val>
                                        </p:tav>
                                        <p:tav tm="100000">
                                          <p:val>
                                            <p:strVal val="#ppt_w"/>
                                          </p:val>
                                        </p:tav>
                                      </p:tavLst>
                                    </p:anim>
                                    <p:anim calcmode="lin" valueType="num">
                                      <p:cBhvr>
                                        <p:cTn id="13" dur="500" fill="hold"/>
                                        <p:tgtEl>
                                          <p:spTgt spid="7"/>
                                        </p:tgtEl>
                                        <p:attrNameLst>
                                          <p:attrName>ppt_h</p:attrName>
                                        </p:attrNameLst>
                                      </p:cBhvr>
                                      <p:tavLst>
                                        <p:tav tm="0">
                                          <p:val>
                                            <p:fltVal val="0"/>
                                          </p:val>
                                        </p:tav>
                                        <p:tav tm="100000">
                                          <p:val>
                                            <p:strVal val="#ppt_h"/>
                                          </p:val>
                                        </p:tav>
                                      </p:tavLst>
                                    </p:anim>
                                    <p:animEffect transition="in" filter="fade">
                                      <p:cBhvr>
                                        <p:cTn id="14" dur="500"/>
                                        <p:tgtEl>
                                          <p:spTgt spid="7"/>
                                        </p:tgtEl>
                                      </p:cBhvr>
                                    </p:animEffect>
                                  </p:childTnLst>
                                </p:cTn>
                              </p:par>
                            </p:childTnLst>
                          </p:cTn>
                        </p:par>
                        <p:par>
                          <p:cTn id="15" fill="hold">
                            <p:stCondLst>
                              <p:cond delay="1500"/>
                            </p:stCondLst>
                            <p:childTnLst>
                              <p:par>
                                <p:cTn id="16" presetID="53" presetClass="entr" presetSubtype="528" fill="hold" grpId="0" nodeType="afterEffect">
                                  <p:stCondLst>
                                    <p:cond delay="0"/>
                                  </p:stCondLst>
                                  <p:iterate type="lt">
                                    <p:tmPct val="10000"/>
                                  </p:iterate>
                                  <p:childTnLst>
                                    <p:set>
                                      <p:cBhvr>
                                        <p:cTn id="17" dur="1" fill="hold">
                                          <p:stCondLst>
                                            <p:cond delay="0"/>
                                          </p:stCondLst>
                                        </p:cTn>
                                        <p:tgtEl>
                                          <p:spTgt spid="8"/>
                                        </p:tgtEl>
                                        <p:attrNameLst>
                                          <p:attrName>style.visibility</p:attrName>
                                        </p:attrNameLst>
                                      </p:cBhvr>
                                      <p:to>
                                        <p:strVal val="visible"/>
                                      </p:to>
                                    </p:set>
                                    <p:anim calcmode="lin" valueType="num">
                                      <p:cBhvr>
                                        <p:cTn id="18" dur="500" fill="hold"/>
                                        <p:tgtEl>
                                          <p:spTgt spid="8"/>
                                        </p:tgtEl>
                                        <p:attrNameLst>
                                          <p:attrName>ppt_w</p:attrName>
                                        </p:attrNameLst>
                                      </p:cBhvr>
                                      <p:tavLst>
                                        <p:tav tm="0">
                                          <p:val>
                                            <p:fltVal val="0"/>
                                          </p:val>
                                        </p:tav>
                                        <p:tav tm="100000">
                                          <p:val>
                                            <p:strVal val="#ppt_w"/>
                                          </p:val>
                                        </p:tav>
                                      </p:tavLst>
                                    </p:anim>
                                    <p:anim calcmode="lin" valueType="num">
                                      <p:cBhvr>
                                        <p:cTn id="19" dur="500" fill="hold"/>
                                        <p:tgtEl>
                                          <p:spTgt spid="8"/>
                                        </p:tgtEl>
                                        <p:attrNameLst>
                                          <p:attrName>ppt_h</p:attrName>
                                        </p:attrNameLst>
                                      </p:cBhvr>
                                      <p:tavLst>
                                        <p:tav tm="0">
                                          <p:val>
                                            <p:fltVal val="0"/>
                                          </p:val>
                                        </p:tav>
                                        <p:tav tm="100000">
                                          <p:val>
                                            <p:strVal val="#ppt_h"/>
                                          </p:val>
                                        </p:tav>
                                      </p:tavLst>
                                    </p:anim>
                                    <p:animEffect transition="in" filter="fade">
                                      <p:cBhvr>
                                        <p:cTn id="20" dur="500"/>
                                        <p:tgtEl>
                                          <p:spTgt spid="8"/>
                                        </p:tgtEl>
                                      </p:cBhvr>
                                    </p:animEffect>
                                    <p:anim calcmode="lin" valueType="num">
                                      <p:cBhvr>
                                        <p:cTn id="21" dur="500" fill="hold"/>
                                        <p:tgtEl>
                                          <p:spTgt spid="8"/>
                                        </p:tgtEl>
                                        <p:attrNameLst>
                                          <p:attrName>ppt_x</p:attrName>
                                        </p:attrNameLst>
                                      </p:cBhvr>
                                      <p:tavLst>
                                        <p:tav tm="0">
                                          <p:val>
                                            <p:fltVal val="0.5"/>
                                          </p:val>
                                        </p:tav>
                                        <p:tav tm="100000">
                                          <p:val>
                                            <p:strVal val="#ppt_x"/>
                                          </p:val>
                                        </p:tav>
                                      </p:tavLst>
                                    </p:anim>
                                    <p:anim calcmode="lin" valueType="num">
                                      <p:cBhvr>
                                        <p:cTn id="22" dur="500" fill="hold"/>
                                        <p:tgtEl>
                                          <p:spTgt spid="8"/>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 name="Đường nối Thẳng 17">
            <a:extLst>
              <a:ext uri="{FF2B5EF4-FFF2-40B4-BE49-F238E27FC236}">
                <a16:creationId xmlns:a16="http://schemas.microsoft.com/office/drawing/2014/main" id="{D92C9409-E1ED-CF35-D558-BC4697BBED6C}"/>
              </a:ext>
            </a:extLst>
          </p:cNvPr>
          <p:cNvCxnSpPr/>
          <p:nvPr/>
        </p:nvCxnSpPr>
        <p:spPr>
          <a:xfrm>
            <a:off x="0" y="751114"/>
            <a:ext cx="12192000" cy="0"/>
          </a:xfrm>
          <a:prstGeom prst="line">
            <a:avLst/>
          </a:prstGeom>
          <a:ln w="19050">
            <a:solidFill>
              <a:schemeClr val="tx2">
                <a:lumMod val="75000"/>
              </a:schemeClr>
            </a:solidFill>
          </a:ln>
        </p:spPr>
        <p:style>
          <a:lnRef idx="3">
            <a:schemeClr val="accent1"/>
          </a:lnRef>
          <a:fillRef idx="0">
            <a:schemeClr val="accent1"/>
          </a:fillRef>
          <a:effectRef idx="2">
            <a:schemeClr val="accent1"/>
          </a:effectRef>
          <a:fontRef idx="minor">
            <a:schemeClr val="tx1"/>
          </a:fontRef>
        </p:style>
      </p:cxnSp>
      <p:sp>
        <p:nvSpPr>
          <p:cNvPr id="20" name="Mũi tên: Hình V 19">
            <a:extLst>
              <a:ext uri="{FF2B5EF4-FFF2-40B4-BE49-F238E27FC236}">
                <a16:creationId xmlns:a16="http://schemas.microsoft.com/office/drawing/2014/main" id="{E0E126CC-74D0-9414-396F-ADD935DAB5CF}"/>
              </a:ext>
            </a:extLst>
          </p:cNvPr>
          <p:cNvSpPr/>
          <p:nvPr/>
        </p:nvSpPr>
        <p:spPr>
          <a:xfrm>
            <a:off x="97971" y="244929"/>
            <a:ext cx="391886" cy="375557"/>
          </a:xfrm>
          <a:prstGeom prst="chevron">
            <a:avLst/>
          </a:prstGeom>
          <a:solidFill>
            <a:srgbClr val="1D4251"/>
          </a:solidFill>
          <a:ln>
            <a:solidFill>
              <a:srgbClr val="1D425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1" name="矩形 4">
            <a:extLst>
              <a:ext uri="{FF2B5EF4-FFF2-40B4-BE49-F238E27FC236}">
                <a16:creationId xmlns:a16="http://schemas.microsoft.com/office/drawing/2014/main" id="{99852DED-C312-E7B7-D6F3-CFB4B84255B4}"/>
              </a:ext>
            </a:extLst>
          </p:cNvPr>
          <p:cNvSpPr/>
          <p:nvPr/>
        </p:nvSpPr>
        <p:spPr>
          <a:xfrm>
            <a:off x="489857" y="140319"/>
            <a:ext cx="7766376" cy="584775"/>
          </a:xfrm>
          <a:prstGeom prst="rect">
            <a:avLst/>
          </a:prstGeom>
        </p:spPr>
        <p:txBody>
          <a:bodyPr wrap="square">
            <a:spAutoFit/>
          </a:bodyPr>
          <a:lstStyle/>
          <a:p>
            <a:r>
              <a:rPr lang="en-US" altLang="zh-CN" sz="3200" b="1" dirty="0">
                <a:solidFill>
                  <a:srgbClr val="1D4251"/>
                </a:solidFill>
                <a:cs typeface="+mn-ea"/>
                <a:sym typeface="+mn-lt"/>
              </a:rPr>
              <a:t>SƠ ĐỒ NGUYÊN LÝ MẠCH ĐIỆN </a:t>
            </a:r>
            <a:endParaRPr lang="zh-CN" altLang="en-US" sz="3200" b="1" dirty="0">
              <a:solidFill>
                <a:schemeClr val="bg1"/>
              </a:solidFill>
              <a:cs typeface="+mn-ea"/>
              <a:sym typeface="+mn-lt"/>
            </a:endParaRPr>
          </a:p>
        </p:txBody>
      </p:sp>
      <p:sp>
        <p:nvSpPr>
          <p:cNvPr id="23" name="Freeform: Shape 48">
            <a:extLst>
              <a:ext uri="{FF2B5EF4-FFF2-40B4-BE49-F238E27FC236}">
                <a16:creationId xmlns:a16="http://schemas.microsoft.com/office/drawing/2014/main" id="{CB526AF6-7271-8939-76DE-DCD40F7C9537}"/>
              </a:ext>
            </a:extLst>
          </p:cNvPr>
          <p:cNvSpPr>
            <a:spLocks/>
          </p:cNvSpPr>
          <p:nvPr/>
        </p:nvSpPr>
        <p:spPr bwMode="auto">
          <a:xfrm>
            <a:off x="2643455" y="1476850"/>
            <a:ext cx="556747" cy="552579"/>
          </a:xfrm>
          <a:custGeom>
            <a:avLst/>
            <a:gdLst>
              <a:gd name="T0" fmla="*/ 1837 w 3738"/>
              <a:gd name="T1" fmla="*/ 3484 h 3710"/>
              <a:gd name="T2" fmla="*/ 2041 w 3738"/>
              <a:gd name="T3" fmla="*/ 3554 h 3710"/>
              <a:gd name="T4" fmla="*/ 2017 w 3738"/>
              <a:gd name="T5" fmla="*/ 3340 h 3710"/>
              <a:gd name="T6" fmla="*/ 498 w 3738"/>
              <a:gd name="T7" fmla="*/ 3425 h 3710"/>
              <a:gd name="T8" fmla="*/ 652 w 3738"/>
              <a:gd name="T9" fmla="*/ 3579 h 3710"/>
              <a:gd name="T10" fmla="*/ 723 w 3738"/>
              <a:gd name="T11" fmla="*/ 3375 h 3710"/>
              <a:gd name="T12" fmla="*/ 2113 w 3738"/>
              <a:gd name="T13" fmla="*/ 3249 h 3710"/>
              <a:gd name="T14" fmla="*/ 2188 w 3738"/>
              <a:gd name="T15" fmla="*/ 3572 h 3710"/>
              <a:gd name="T16" fmla="*/ 1880 w 3738"/>
              <a:gd name="T17" fmla="*/ 3698 h 3710"/>
              <a:gd name="T18" fmla="*/ 1709 w 3738"/>
              <a:gd name="T19" fmla="*/ 3414 h 3710"/>
              <a:gd name="T20" fmla="*/ 1962 w 3738"/>
              <a:gd name="T21" fmla="*/ 3199 h 3710"/>
              <a:gd name="T22" fmla="*/ 865 w 3738"/>
              <a:gd name="T23" fmla="*/ 3374 h 3710"/>
              <a:gd name="T24" fmla="*/ 741 w 3738"/>
              <a:gd name="T25" fmla="*/ 3682 h 3710"/>
              <a:gd name="T26" fmla="*/ 417 w 3738"/>
              <a:gd name="T27" fmla="*/ 3606 h 3710"/>
              <a:gd name="T28" fmla="*/ 442 w 3738"/>
              <a:gd name="T29" fmla="*/ 3275 h 3710"/>
              <a:gd name="T30" fmla="*/ 2549 w 3738"/>
              <a:gd name="T31" fmla="*/ 3311 h 3710"/>
              <a:gd name="T32" fmla="*/ 2272 w 3738"/>
              <a:gd name="T33" fmla="*/ 3321 h 3710"/>
              <a:gd name="T34" fmla="*/ 1961 w 3738"/>
              <a:gd name="T35" fmla="*/ 3117 h 3710"/>
              <a:gd name="T36" fmla="*/ 1650 w 3738"/>
              <a:gd name="T37" fmla="*/ 3321 h 3710"/>
              <a:gd name="T38" fmla="*/ 828 w 3738"/>
              <a:gd name="T39" fmla="*/ 3186 h 3710"/>
              <a:gd name="T40" fmla="*/ 453 w 3738"/>
              <a:gd name="T41" fmla="*/ 3163 h 3710"/>
              <a:gd name="T42" fmla="*/ 95 w 3738"/>
              <a:gd name="T43" fmla="*/ 3402 h 3710"/>
              <a:gd name="T44" fmla="*/ 1812 w 3738"/>
              <a:gd name="T45" fmla="*/ 2353 h 3710"/>
              <a:gd name="T46" fmla="*/ 2307 w 3738"/>
              <a:gd name="T47" fmla="*/ 2743 h 3710"/>
              <a:gd name="T48" fmla="*/ 123 w 3738"/>
              <a:gd name="T49" fmla="*/ 1994 h 3710"/>
              <a:gd name="T50" fmla="*/ 1658 w 3738"/>
              <a:gd name="T51" fmla="*/ 2208 h 3710"/>
              <a:gd name="T52" fmla="*/ 2543 w 3738"/>
              <a:gd name="T53" fmla="*/ 2800 h 3710"/>
              <a:gd name="T54" fmla="*/ 46 w 3738"/>
              <a:gd name="T55" fmla="*/ 2022 h 3710"/>
              <a:gd name="T56" fmla="*/ 2950 w 3738"/>
              <a:gd name="T57" fmla="*/ 2268 h 3710"/>
              <a:gd name="T58" fmla="*/ 3400 w 3738"/>
              <a:gd name="T59" fmla="*/ 2205 h 3710"/>
              <a:gd name="T60" fmla="*/ 2657 w 3738"/>
              <a:gd name="T61" fmla="*/ 952 h 3710"/>
              <a:gd name="T62" fmla="*/ 2834 w 3738"/>
              <a:gd name="T63" fmla="*/ 1223 h 3710"/>
              <a:gd name="T64" fmla="*/ 1365 w 3738"/>
              <a:gd name="T65" fmla="*/ 1435 h 3710"/>
              <a:gd name="T66" fmla="*/ 3221 w 3738"/>
              <a:gd name="T67" fmla="*/ 752 h 3710"/>
              <a:gd name="T68" fmla="*/ 3018 w 3738"/>
              <a:gd name="T69" fmla="*/ 1427 h 3710"/>
              <a:gd name="T70" fmla="*/ 3363 w 3738"/>
              <a:gd name="T71" fmla="*/ 969 h 3710"/>
              <a:gd name="T72" fmla="*/ 791 w 3738"/>
              <a:gd name="T73" fmla="*/ 1126 h 3710"/>
              <a:gd name="T74" fmla="*/ 1231 w 3738"/>
              <a:gd name="T75" fmla="*/ 1198 h 3710"/>
              <a:gd name="T76" fmla="*/ 2685 w 3738"/>
              <a:gd name="T77" fmla="*/ 373 h 3710"/>
              <a:gd name="T78" fmla="*/ 3055 w 3738"/>
              <a:gd name="T79" fmla="*/ 573 h 3710"/>
              <a:gd name="T80" fmla="*/ 1436 w 3738"/>
              <a:gd name="T81" fmla="*/ 384 h 3710"/>
              <a:gd name="T82" fmla="*/ 1384 w 3738"/>
              <a:gd name="T83" fmla="*/ 651 h 3710"/>
              <a:gd name="T84" fmla="*/ 1845 w 3738"/>
              <a:gd name="T85" fmla="*/ 283 h 3710"/>
              <a:gd name="T86" fmla="*/ 1610 w 3738"/>
              <a:gd name="T87" fmla="*/ 796 h 3710"/>
              <a:gd name="T88" fmla="*/ 2407 w 3738"/>
              <a:gd name="T89" fmla="*/ 828 h 3710"/>
              <a:gd name="T90" fmla="*/ 2476 w 3738"/>
              <a:gd name="T91" fmla="*/ 371 h 3710"/>
              <a:gd name="T92" fmla="*/ 2413 w 3738"/>
              <a:gd name="T93" fmla="*/ 28 h 3710"/>
              <a:gd name="T94" fmla="*/ 3204 w 3738"/>
              <a:gd name="T95" fmla="*/ 422 h 3710"/>
              <a:gd name="T96" fmla="*/ 3667 w 3738"/>
              <a:gd name="T97" fmla="*/ 1151 h 3710"/>
              <a:gd name="T98" fmla="*/ 3693 w 3738"/>
              <a:gd name="T99" fmla="*/ 2008 h 3710"/>
              <a:gd name="T100" fmla="*/ 3277 w 3738"/>
              <a:gd name="T101" fmla="*/ 2758 h 3710"/>
              <a:gd name="T102" fmla="*/ 2784 w 3738"/>
              <a:gd name="T103" fmla="*/ 2868 h 3710"/>
              <a:gd name="T104" fmla="*/ 2836 w 3738"/>
              <a:gd name="T105" fmla="*/ 2608 h 3710"/>
              <a:gd name="T106" fmla="*/ 2664 w 3738"/>
              <a:gd name="T107" fmla="*/ 2593 h 3710"/>
              <a:gd name="T108" fmla="*/ 2561 w 3738"/>
              <a:gd name="T109" fmla="*/ 2282 h 3710"/>
              <a:gd name="T110" fmla="*/ 2192 w 3738"/>
              <a:gd name="T111" fmla="*/ 1705 h 3710"/>
              <a:gd name="T112" fmla="*/ 1367 w 3738"/>
              <a:gd name="T113" fmla="*/ 1836 h 3710"/>
              <a:gd name="T114" fmla="*/ 486 w 3738"/>
              <a:gd name="T115" fmla="*/ 1625 h 3710"/>
              <a:gd name="T116" fmla="*/ 711 w 3738"/>
              <a:gd name="T117" fmla="*/ 801 h 3710"/>
              <a:gd name="T118" fmla="*/ 1345 w 3738"/>
              <a:gd name="T119" fmla="*/ 193 h 37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738" h="3710">
                <a:moveTo>
                  <a:pt x="1962" y="3327"/>
                </a:moveTo>
                <a:lnTo>
                  <a:pt x="1932" y="3330"/>
                </a:lnTo>
                <a:lnTo>
                  <a:pt x="1905" y="3340"/>
                </a:lnTo>
                <a:lnTo>
                  <a:pt x="1881" y="3355"/>
                </a:lnTo>
                <a:lnTo>
                  <a:pt x="1861" y="3375"/>
                </a:lnTo>
                <a:lnTo>
                  <a:pt x="1846" y="3399"/>
                </a:lnTo>
                <a:lnTo>
                  <a:pt x="1837" y="3425"/>
                </a:lnTo>
                <a:lnTo>
                  <a:pt x="1834" y="3455"/>
                </a:lnTo>
                <a:lnTo>
                  <a:pt x="1837" y="3484"/>
                </a:lnTo>
                <a:lnTo>
                  <a:pt x="1846" y="3511"/>
                </a:lnTo>
                <a:lnTo>
                  <a:pt x="1861" y="3535"/>
                </a:lnTo>
                <a:lnTo>
                  <a:pt x="1881" y="3554"/>
                </a:lnTo>
                <a:lnTo>
                  <a:pt x="1905" y="3570"/>
                </a:lnTo>
                <a:lnTo>
                  <a:pt x="1932" y="3579"/>
                </a:lnTo>
                <a:lnTo>
                  <a:pt x="1962" y="3582"/>
                </a:lnTo>
                <a:lnTo>
                  <a:pt x="1990" y="3579"/>
                </a:lnTo>
                <a:lnTo>
                  <a:pt x="2017" y="3570"/>
                </a:lnTo>
                <a:lnTo>
                  <a:pt x="2041" y="3554"/>
                </a:lnTo>
                <a:lnTo>
                  <a:pt x="2062" y="3535"/>
                </a:lnTo>
                <a:lnTo>
                  <a:pt x="2076" y="3511"/>
                </a:lnTo>
                <a:lnTo>
                  <a:pt x="2086" y="3484"/>
                </a:lnTo>
                <a:lnTo>
                  <a:pt x="2089" y="3455"/>
                </a:lnTo>
                <a:lnTo>
                  <a:pt x="2086" y="3425"/>
                </a:lnTo>
                <a:lnTo>
                  <a:pt x="2076" y="3399"/>
                </a:lnTo>
                <a:lnTo>
                  <a:pt x="2062" y="3375"/>
                </a:lnTo>
                <a:lnTo>
                  <a:pt x="2041" y="3355"/>
                </a:lnTo>
                <a:lnTo>
                  <a:pt x="2017" y="3340"/>
                </a:lnTo>
                <a:lnTo>
                  <a:pt x="1990" y="3330"/>
                </a:lnTo>
                <a:lnTo>
                  <a:pt x="1962" y="3327"/>
                </a:lnTo>
                <a:close/>
                <a:moveTo>
                  <a:pt x="623" y="3327"/>
                </a:moveTo>
                <a:lnTo>
                  <a:pt x="594" y="3330"/>
                </a:lnTo>
                <a:lnTo>
                  <a:pt x="566" y="3340"/>
                </a:lnTo>
                <a:lnTo>
                  <a:pt x="544" y="3355"/>
                </a:lnTo>
                <a:lnTo>
                  <a:pt x="523" y="3375"/>
                </a:lnTo>
                <a:lnTo>
                  <a:pt x="509" y="3399"/>
                </a:lnTo>
                <a:lnTo>
                  <a:pt x="498" y="3425"/>
                </a:lnTo>
                <a:lnTo>
                  <a:pt x="495" y="3455"/>
                </a:lnTo>
                <a:lnTo>
                  <a:pt x="498" y="3484"/>
                </a:lnTo>
                <a:lnTo>
                  <a:pt x="509" y="3511"/>
                </a:lnTo>
                <a:lnTo>
                  <a:pt x="523" y="3535"/>
                </a:lnTo>
                <a:lnTo>
                  <a:pt x="544" y="3554"/>
                </a:lnTo>
                <a:lnTo>
                  <a:pt x="566" y="3570"/>
                </a:lnTo>
                <a:lnTo>
                  <a:pt x="594" y="3579"/>
                </a:lnTo>
                <a:lnTo>
                  <a:pt x="623" y="3582"/>
                </a:lnTo>
                <a:lnTo>
                  <a:pt x="652" y="3579"/>
                </a:lnTo>
                <a:lnTo>
                  <a:pt x="680" y="3570"/>
                </a:lnTo>
                <a:lnTo>
                  <a:pt x="703" y="3554"/>
                </a:lnTo>
                <a:lnTo>
                  <a:pt x="723" y="3535"/>
                </a:lnTo>
                <a:lnTo>
                  <a:pt x="739" y="3511"/>
                </a:lnTo>
                <a:lnTo>
                  <a:pt x="748" y="3484"/>
                </a:lnTo>
                <a:lnTo>
                  <a:pt x="751" y="3455"/>
                </a:lnTo>
                <a:lnTo>
                  <a:pt x="748" y="3425"/>
                </a:lnTo>
                <a:lnTo>
                  <a:pt x="739" y="3399"/>
                </a:lnTo>
                <a:lnTo>
                  <a:pt x="723" y="3375"/>
                </a:lnTo>
                <a:lnTo>
                  <a:pt x="703" y="3355"/>
                </a:lnTo>
                <a:lnTo>
                  <a:pt x="680" y="3340"/>
                </a:lnTo>
                <a:lnTo>
                  <a:pt x="652" y="3330"/>
                </a:lnTo>
                <a:lnTo>
                  <a:pt x="623" y="3327"/>
                </a:lnTo>
                <a:close/>
                <a:moveTo>
                  <a:pt x="1962" y="3199"/>
                </a:moveTo>
                <a:lnTo>
                  <a:pt x="2003" y="3202"/>
                </a:lnTo>
                <a:lnTo>
                  <a:pt x="2042" y="3212"/>
                </a:lnTo>
                <a:lnTo>
                  <a:pt x="2079" y="3228"/>
                </a:lnTo>
                <a:lnTo>
                  <a:pt x="2113" y="3249"/>
                </a:lnTo>
                <a:lnTo>
                  <a:pt x="2142" y="3275"/>
                </a:lnTo>
                <a:lnTo>
                  <a:pt x="2168" y="3304"/>
                </a:lnTo>
                <a:lnTo>
                  <a:pt x="2188" y="3338"/>
                </a:lnTo>
                <a:lnTo>
                  <a:pt x="2204" y="3374"/>
                </a:lnTo>
                <a:lnTo>
                  <a:pt x="2213" y="3414"/>
                </a:lnTo>
                <a:lnTo>
                  <a:pt x="2217" y="3455"/>
                </a:lnTo>
                <a:lnTo>
                  <a:pt x="2213" y="3496"/>
                </a:lnTo>
                <a:lnTo>
                  <a:pt x="2204" y="3536"/>
                </a:lnTo>
                <a:lnTo>
                  <a:pt x="2188" y="3572"/>
                </a:lnTo>
                <a:lnTo>
                  <a:pt x="2168" y="3606"/>
                </a:lnTo>
                <a:lnTo>
                  <a:pt x="2142" y="3636"/>
                </a:lnTo>
                <a:lnTo>
                  <a:pt x="2113" y="3662"/>
                </a:lnTo>
                <a:lnTo>
                  <a:pt x="2079" y="3682"/>
                </a:lnTo>
                <a:lnTo>
                  <a:pt x="2042" y="3698"/>
                </a:lnTo>
                <a:lnTo>
                  <a:pt x="2003" y="3707"/>
                </a:lnTo>
                <a:lnTo>
                  <a:pt x="1962" y="3710"/>
                </a:lnTo>
                <a:lnTo>
                  <a:pt x="1920" y="3707"/>
                </a:lnTo>
                <a:lnTo>
                  <a:pt x="1880" y="3698"/>
                </a:lnTo>
                <a:lnTo>
                  <a:pt x="1844" y="3682"/>
                </a:lnTo>
                <a:lnTo>
                  <a:pt x="1810" y="3662"/>
                </a:lnTo>
                <a:lnTo>
                  <a:pt x="1781" y="3636"/>
                </a:lnTo>
                <a:lnTo>
                  <a:pt x="1755" y="3606"/>
                </a:lnTo>
                <a:lnTo>
                  <a:pt x="1734" y="3572"/>
                </a:lnTo>
                <a:lnTo>
                  <a:pt x="1718" y="3536"/>
                </a:lnTo>
                <a:lnTo>
                  <a:pt x="1709" y="3496"/>
                </a:lnTo>
                <a:lnTo>
                  <a:pt x="1706" y="3455"/>
                </a:lnTo>
                <a:lnTo>
                  <a:pt x="1709" y="3414"/>
                </a:lnTo>
                <a:lnTo>
                  <a:pt x="1718" y="3374"/>
                </a:lnTo>
                <a:lnTo>
                  <a:pt x="1734" y="3338"/>
                </a:lnTo>
                <a:lnTo>
                  <a:pt x="1755" y="3304"/>
                </a:lnTo>
                <a:lnTo>
                  <a:pt x="1781" y="3275"/>
                </a:lnTo>
                <a:lnTo>
                  <a:pt x="1810" y="3249"/>
                </a:lnTo>
                <a:lnTo>
                  <a:pt x="1844" y="3228"/>
                </a:lnTo>
                <a:lnTo>
                  <a:pt x="1880" y="3212"/>
                </a:lnTo>
                <a:lnTo>
                  <a:pt x="1920" y="3202"/>
                </a:lnTo>
                <a:lnTo>
                  <a:pt x="1962" y="3199"/>
                </a:lnTo>
                <a:close/>
                <a:moveTo>
                  <a:pt x="623" y="3199"/>
                </a:moveTo>
                <a:lnTo>
                  <a:pt x="665" y="3202"/>
                </a:lnTo>
                <a:lnTo>
                  <a:pt x="703" y="3212"/>
                </a:lnTo>
                <a:lnTo>
                  <a:pt x="741" y="3228"/>
                </a:lnTo>
                <a:lnTo>
                  <a:pt x="774" y="3249"/>
                </a:lnTo>
                <a:lnTo>
                  <a:pt x="804" y="3275"/>
                </a:lnTo>
                <a:lnTo>
                  <a:pt x="829" y="3304"/>
                </a:lnTo>
                <a:lnTo>
                  <a:pt x="851" y="3338"/>
                </a:lnTo>
                <a:lnTo>
                  <a:pt x="865" y="3374"/>
                </a:lnTo>
                <a:lnTo>
                  <a:pt x="876" y="3414"/>
                </a:lnTo>
                <a:lnTo>
                  <a:pt x="879" y="3455"/>
                </a:lnTo>
                <a:lnTo>
                  <a:pt x="876" y="3496"/>
                </a:lnTo>
                <a:lnTo>
                  <a:pt x="865" y="3536"/>
                </a:lnTo>
                <a:lnTo>
                  <a:pt x="851" y="3572"/>
                </a:lnTo>
                <a:lnTo>
                  <a:pt x="829" y="3606"/>
                </a:lnTo>
                <a:lnTo>
                  <a:pt x="804" y="3636"/>
                </a:lnTo>
                <a:lnTo>
                  <a:pt x="774" y="3662"/>
                </a:lnTo>
                <a:lnTo>
                  <a:pt x="741" y="3682"/>
                </a:lnTo>
                <a:lnTo>
                  <a:pt x="703" y="3698"/>
                </a:lnTo>
                <a:lnTo>
                  <a:pt x="665" y="3707"/>
                </a:lnTo>
                <a:lnTo>
                  <a:pt x="623" y="3710"/>
                </a:lnTo>
                <a:lnTo>
                  <a:pt x="581" y="3707"/>
                </a:lnTo>
                <a:lnTo>
                  <a:pt x="543" y="3698"/>
                </a:lnTo>
                <a:lnTo>
                  <a:pt x="505" y="3682"/>
                </a:lnTo>
                <a:lnTo>
                  <a:pt x="472" y="3662"/>
                </a:lnTo>
                <a:lnTo>
                  <a:pt x="442" y="3636"/>
                </a:lnTo>
                <a:lnTo>
                  <a:pt x="417" y="3606"/>
                </a:lnTo>
                <a:lnTo>
                  <a:pt x="396" y="3572"/>
                </a:lnTo>
                <a:lnTo>
                  <a:pt x="381" y="3536"/>
                </a:lnTo>
                <a:lnTo>
                  <a:pt x="370" y="3496"/>
                </a:lnTo>
                <a:lnTo>
                  <a:pt x="367" y="3455"/>
                </a:lnTo>
                <a:lnTo>
                  <a:pt x="370" y="3414"/>
                </a:lnTo>
                <a:lnTo>
                  <a:pt x="381" y="3374"/>
                </a:lnTo>
                <a:lnTo>
                  <a:pt x="396" y="3338"/>
                </a:lnTo>
                <a:lnTo>
                  <a:pt x="417" y="3304"/>
                </a:lnTo>
                <a:lnTo>
                  <a:pt x="442" y="3275"/>
                </a:lnTo>
                <a:lnTo>
                  <a:pt x="472" y="3249"/>
                </a:lnTo>
                <a:lnTo>
                  <a:pt x="505" y="3228"/>
                </a:lnTo>
                <a:lnTo>
                  <a:pt x="543" y="3212"/>
                </a:lnTo>
                <a:lnTo>
                  <a:pt x="581" y="3202"/>
                </a:lnTo>
                <a:lnTo>
                  <a:pt x="623" y="3199"/>
                </a:lnTo>
                <a:close/>
                <a:moveTo>
                  <a:pt x="0" y="3010"/>
                </a:moveTo>
                <a:lnTo>
                  <a:pt x="2552" y="3010"/>
                </a:lnTo>
                <a:lnTo>
                  <a:pt x="2552" y="3283"/>
                </a:lnTo>
                <a:lnTo>
                  <a:pt x="2549" y="3311"/>
                </a:lnTo>
                <a:lnTo>
                  <a:pt x="2538" y="3337"/>
                </a:lnTo>
                <a:lnTo>
                  <a:pt x="2525" y="3359"/>
                </a:lnTo>
                <a:lnTo>
                  <a:pt x="2506" y="3379"/>
                </a:lnTo>
                <a:lnTo>
                  <a:pt x="2483" y="3393"/>
                </a:lnTo>
                <a:lnTo>
                  <a:pt x="2457" y="3402"/>
                </a:lnTo>
                <a:lnTo>
                  <a:pt x="2429" y="3406"/>
                </a:lnTo>
                <a:lnTo>
                  <a:pt x="2296" y="3406"/>
                </a:lnTo>
                <a:lnTo>
                  <a:pt x="2287" y="3363"/>
                </a:lnTo>
                <a:lnTo>
                  <a:pt x="2272" y="3321"/>
                </a:lnTo>
                <a:lnTo>
                  <a:pt x="2252" y="3283"/>
                </a:lnTo>
                <a:lnTo>
                  <a:pt x="2228" y="3247"/>
                </a:lnTo>
                <a:lnTo>
                  <a:pt x="2200" y="3215"/>
                </a:lnTo>
                <a:lnTo>
                  <a:pt x="2167" y="3186"/>
                </a:lnTo>
                <a:lnTo>
                  <a:pt x="2131" y="3163"/>
                </a:lnTo>
                <a:lnTo>
                  <a:pt x="2092" y="3143"/>
                </a:lnTo>
                <a:lnTo>
                  <a:pt x="2050" y="3129"/>
                </a:lnTo>
                <a:lnTo>
                  <a:pt x="2007" y="3120"/>
                </a:lnTo>
                <a:lnTo>
                  <a:pt x="1961" y="3117"/>
                </a:lnTo>
                <a:lnTo>
                  <a:pt x="1915" y="3120"/>
                </a:lnTo>
                <a:lnTo>
                  <a:pt x="1872" y="3129"/>
                </a:lnTo>
                <a:lnTo>
                  <a:pt x="1830" y="3143"/>
                </a:lnTo>
                <a:lnTo>
                  <a:pt x="1792" y="3163"/>
                </a:lnTo>
                <a:lnTo>
                  <a:pt x="1756" y="3186"/>
                </a:lnTo>
                <a:lnTo>
                  <a:pt x="1723" y="3215"/>
                </a:lnTo>
                <a:lnTo>
                  <a:pt x="1695" y="3247"/>
                </a:lnTo>
                <a:lnTo>
                  <a:pt x="1671" y="3283"/>
                </a:lnTo>
                <a:lnTo>
                  <a:pt x="1650" y="3321"/>
                </a:lnTo>
                <a:lnTo>
                  <a:pt x="1636" y="3363"/>
                </a:lnTo>
                <a:lnTo>
                  <a:pt x="1627" y="3406"/>
                </a:lnTo>
                <a:lnTo>
                  <a:pt x="958" y="3406"/>
                </a:lnTo>
                <a:lnTo>
                  <a:pt x="948" y="3363"/>
                </a:lnTo>
                <a:lnTo>
                  <a:pt x="933" y="3321"/>
                </a:lnTo>
                <a:lnTo>
                  <a:pt x="914" y="3283"/>
                </a:lnTo>
                <a:lnTo>
                  <a:pt x="889" y="3247"/>
                </a:lnTo>
                <a:lnTo>
                  <a:pt x="861" y="3215"/>
                </a:lnTo>
                <a:lnTo>
                  <a:pt x="828" y="3186"/>
                </a:lnTo>
                <a:lnTo>
                  <a:pt x="793" y="3163"/>
                </a:lnTo>
                <a:lnTo>
                  <a:pt x="754" y="3143"/>
                </a:lnTo>
                <a:lnTo>
                  <a:pt x="712" y="3129"/>
                </a:lnTo>
                <a:lnTo>
                  <a:pt x="668" y="3120"/>
                </a:lnTo>
                <a:lnTo>
                  <a:pt x="623" y="3117"/>
                </a:lnTo>
                <a:lnTo>
                  <a:pt x="578" y="3120"/>
                </a:lnTo>
                <a:lnTo>
                  <a:pt x="534" y="3129"/>
                </a:lnTo>
                <a:lnTo>
                  <a:pt x="493" y="3143"/>
                </a:lnTo>
                <a:lnTo>
                  <a:pt x="453" y="3163"/>
                </a:lnTo>
                <a:lnTo>
                  <a:pt x="418" y="3186"/>
                </a:lnTo>
                <a:lnTo>
                  <a:pt x="385" y="3215"/>
                </a:lnTo>
                <a:lnTo>
                  <a:pt x="357" y="3247"/>
                </a:lnTo>
                <a:lnTo>
                  <a:pt x="332" y="3283"/>
                </a:lnTo>
                <a:lnTo>
                  <a:pt x="313" y="3321"/>
                </a:lnTo>
                <a:lnTo>
                  <a:pt x="298" y="3363"/>
                </a:lnTo>
                <a:lnTo>
                  <a:pt x="289" y="3406"/>
                </a:lnTo>
                <a:lnTo>
                  <a:pt x="123" y="3406"/>
                </a:lnTo>
                <a:lnTo>
                  <a:pt x="95" y="3402"/>
                </a:lnTo>
                <a:lnTo>
                  <a:pt x="69" y="3393"/>
                </a:lnTo>
                <a:lnTo>
                  <a:pt x="46" y="3379"/>
                </a:lnTo>
                <a:lnTo>
                  <a:pt x="27" y="3359"/>
                </a:lnTo>
                <a:lnTo>
                  <a:pt x="12" y="3337"/>
                </a:lnTo>
                <a:lnTo>
                  <a:pt x="3" y="3311"/>
                </a:lnTo>
                <a:lnTo>
                  <a:pt x="0" y="3283"/>
                </a:lnTo>
                <a:lnTo>
                  <a:pt x="0" y="3010"/>
                </a:lnTo>
                <a:close/>
                <a:moveTo>
                  <a:pt x="1823" y="2351"/>
                </a:moveTo>
                <a:lnTo>
                  <a:pt x="1812" y="2353"/>
                </a:lnTo>
                <a:lnTo>
                  <a:pt x="1806" y="2360"/>
                </a:lnTo>
                <a:lnTo>
                  <a:pt x="1803" y="2370"/>
                </a:lnTo>
                <a:lnTo>
                  <a:pt x="1803" y="2732"/>
                </a:lnTo>
                <a:lnTo>
                  <a:pt x="1806" y="2741"/>
                </a:lnTo>
                <a:lnTo>
                  <a:pt x="1812" y="2748"/>
                </a:lnTo>
                <a:lnTo>
                  <a:pt x="1823" y="2752"/>
                </a:lnTo>
                <a:lnTo>
                  <a:pt x="2292" y="2752"/>
                </a:lnTo>
                <a:lnTo>
                  <a:pt x="2301" y="2749"/>
                </a:lnTo>
                <a:lnTo>
                  <a:pt x="2307" y="2743"/>
                </a:lnTo>
                <a:lnTo>
                  <a:pt x="2311" y="2735"/>
                </a:lnTo>
                <a:lnTo>
                  <a:pt x="2310" y="2726"/>
                </a:lnTo>
                <a:lnTo>
                  <a:pt x="2305" y="2718"/>
                </a:lnTo>
                <a:lnTo>
                  <a:pt x="1926" y="2357"/>
                </a:lnTo>
                <a:lnTo>
                  <a:pt x="1921" y="2353"/>
                </a:lnTo>
                <a:lnTo>
                  <a:pt x="1917" y="2352"/>
                </a:lnTo>
                <a:lnTo>
                  <a:pt x="1912" y="2351"/>
                </a:lnTo>
                <a:lnTo>
                  <a:pt x="1823" y="2351"/>
                </a:lnTo>
                <a:close/>
                <a:moveTo>
                  <a:pt x="123" y="1994"/>
                </a:moveTo>
                <a:lnTo>
                  <a:pt x="1535" y="1994"/>
                </a:lnTo>
                <a:lnTo>
                  <a:pt x="1563" y="1997"/>
                </a:lnTo>
                <a:lnTo>
                  <a:pt x="1589" y="2007"/>
                </a:lnTo>
                <a:lnTo>
                  <a:pt x="1612" y="2022"/>
                </a:lnTo>
                <a:lnTo>
                  <a:pt x="1631" y="2040"/>
                </a:lnTo>
                <a:lnTo>
                  <a:pt x="1646" y="2063"/>
                </a:lnTo>
                <a:lnTo>
                  <a:pt x="1655" y="2090"/>
                </a:lnTo>
                <a:lnTo>
                  <a:pt x="1658" y="2117"/>
                </a:lnTo>
                <a:lnTo>
                  <a:pt x="1658" y="2208"/>
                </a:lnTo>
                <a:lnTo>
                  <a:pt x="1903" y="2208"/>
                </a:lnTo>
                <a:lnTo>
                  <a:pt x="1935" y="2212"/>
                </a:lnTo>
                <a:lnTo>
                  <a:pt x="1965" y="2221"/>
                </a:lnTo>
                <a:lnTo>
                  <a:pt x="1994" y="2236"/>
                </a:lnTo>
                <a:lnTo>
                  <a:pt x="2019" y="2256"/>
                </a:lnTo>
                <a:lnTo>
                  <a:pt x="2502" y="2735"/>
                </a:lnTo>
                <a:lnTo>
                  <a:pt x="2520" y="2755"/>
                </a:lnTo>
                <a:lnTo>
                  <a:pt x="2534" y="2777"/>
                </a:lnTo>
                <a:lnTo>
                  <a:pt x="2543" y="2800"/>
                </a:lnTo>
                <a:lnTo>
                  <a:pt x="2550" y="2826"/>
                </a:lnTo>
                <a:lnTo>
                  <a:pt x="2552" y="2852"/>
                </a:lnTo>
                <a:lnTo>
                  <a:pt x="2552" y="2942"/>
                </a:lnTo>
                <a:lnTo>
                  <a:pt x="0" y="2942"/>
                </a:lnTo>
                <a:lnTo>
                  <a:pt x="0" y="2117"/>
                </a:lnTo>
                <a:lnTo>
                  <a:pt x="3" y="2090"/>
                </a:lnTo>
                <a:lnTo>
                  <a:pt x="12" y="2063"/>
                </a:lnTo>
                <a:lnTo>
                  <a:pt x="27" y="2040"/>
                </a:lnTo>
                <a:lnTo>
                  <a:pt x="46" y="2022"/>
                </a:lnTo>
                <a:lnTo>
                  <a:pt x="69" y="2007"/>
                </a:lnTo>
                <a:lnTo>
                  <a:pt x="95" y="1997"/>
                </a:lnTo>
                <a:lnTo>
                  <a:pt x="123" y="1994"/>
                </a:lnTo>
                <a:close/>
                <a:moveTo>
                  <a:pt x="3023" y="1705"/>
                </a:moveTo>
                <a:lnTo>
                  <a:pt x="3018" y="1824"/>
                </a:lnTo>
                <a:lnTo>
                  <a:pt x="3007" y="1940"/>
                </a:lnTo>
                <a:lnTo>
                  <a:pt x="2993" y="2053"/>
                </a:lnTo>
                <a:lnTo>
                  <a:pt x="2973" y="2163"/>
                </a:lnTo>
                <a:lnTo>
                  <a:pt x="2950" y="2268"/>
                </a:lnTo>
                <a:lnTo>
                  <a:pt x="2922" y="2370"/>
                </a:lnTo>
                <a:lnTo>
                  <a:pt x="3003" y="2399"/>
                </a:lnTo>
                <a:lnTo>
                  <a:pt x="3079" y="2429"/>
                </a:lnTo>
                <a:lnTo>
                  <a:pt x="3152" y="2463"/>
                </a:lnTo>
                <a:lnTo>
                  <a:pt x="3221" y="2499"/>
                </a:lnTo>
                <a:lnTo>
                  <a:pt x="3274" y="2429"/>
                </a:lnTo>
                <a:lnTo>
                  <a:pt x="3321" y="2357"/>
                </a:lnTo>
                <a:lnTo>
                  <a:pt x="3363" y="2282"/>
                </a:lnTo>
                <a:lnTo>
                  <a:pt x="3400" y="2205"/>
                </a:lnTo>
                <a:lnTo>
                  <a:pt x="3433" y="2125"/>
                </a:lnTo>
                <a:lnTo>
                  <a:pt x="3462" y="2044"/>
                </a:lnTo>
                <a:lnTo>
                  <a:pt x="3484" y="1960"/>
                </a:lnTo>
                <a:lnTo>
                  <a:pt x="3502" y="1877"/>
                </a:lnTo>
                <a:lnTo>
                  <a:pt x="3515" y="1791"/>
                </a:lnTo>
                <a:lnTo>
                  <a:pt x="3523" y="1705"/>
                </a:lnTo>
                <a:lnTo>
                  <a:pt x="3023" y="1705"/>
                </a:lnTo>
                <a:close/>
                <a:moveTo>
                  <a:pt x="2767" y="926"/>
                </a:moveTo>
                <a:lnTo>
                  <a:pt x="2657" y="952"/>
                </a:lnTo>
                <a:lnTo>
                  <a:pt x="2544" y="972"/>
                </a:lnTo>
                <a:lnTo>
                  <a:pt x="2429" y="987"/>
                </a:lnTo>
                <a:lnTo>
                  <a:pt x="2311" y="998"/>
                </a:lnTo>
                <a:lnTo>
                  <a:pt x="2192" y="1004"/>
                </a:lnTo>
                <a:lnTo>
                  <a:pt x="2192" y="1546"/>
                </a:lnTo>
                <a:lnTo>
                  <a:pt x="2865" y="1546"/>
                </a:lnTo>
                <a:lnTo>
                  <a:pt x="2859" y="1435"/>
                </a:lnTo>
                <a:lnTo>
                  <a:pt x="2849" y="1328"/>
                </a:lnTo>
                <a:lnTo>
                  <a:pt x="2834" y="1223"/>
                </a:lnTo>
                <a:lnTo>
                  <a:pt x="2816" y="1121"/>
                </a:lnTo>
                <a:lnTo>
                  <a:pt x="2793" y="1021"/>
                </a:lnTo>
                <a:lnTo>
                  <a:pt x="2767" y="926"/>
                </a:lnTo>
                <a:close/>
                <a:moveTo>
                  <a:pt x="1457" y="926"/>
                </a:moveTo>
                <a:lnTo>
                  <a:pt x="1431" y="1021"/>
                </a:lnTo>
                <a:lnTo>
                  <a:pt x="1408" y="1121"/>
                </a:lnTo>
                <a:lnTo>
                  <a:pt x="1390" y="1223"/>
                </a:lnTo>
                <a:lnTo>
                  <a:pt x="1375" y="1328"/>
                </a:lnTo>
                <a:lnTo>
                  <a:pt x="1365" y="1435"/>
                </a:lnTo>
                <a:lnTo>
                  <a:pt x="1359" y="1546"/>
                </a:lnTo>
                <a:lnTo>
                  <a:pt x="2033" y="1546"/>
                </a:lnTo>
                <a:lnTo>
                  <a:pt x="2033" y="1004"/>
                </a:lnTo>
                <a:lnTo>
                  <a:pt x="1913" y="998"/>
                </a:lnTo>
                <a:lnTo>
                  <a:pt x="1795" y="987"/>
                </a:lnTo>
                <a:lnTo>
                  <a:pt x="1681" y="972"/>
                </a:lnTo>
                <a:lnTo>
                  <a:pt x="1568" y="951"/>
                </a:lnTo>
                <a:lnTo>
                  <a:pt x="1457" y="926"/>
                </a:lnTo>
                <a:close/>
                <a:moveTo>
                  <a:pt x="3221" y="752"/>
                </a:moveTo>
                <a:lnTo>
                  <a:pt x="3152" y="788"/>
                </a:lnTo>
                <a:lnTo>
                  <a:pt x="3079" y="822"/>
                </a:lnTo>
                <a:lnTo>
                  <a:pt x="3003" y="852"/>
                </a:lnTo>
                <a:lnTo>
                  <a:pt x="2922" y="881"/>
                </a:lnTo>
                <a:lnTo>
                  <a:pt x="2950" y="983"/>
                </a:lnTo>
                <a:lnTo>
                  <a:pt x="2973" y="1088"/>
                </a:lnTo>
                <a:lnTo>
                  <a:pt x="2993" y="1198"/>
                </a:lnTo>
                <a:lnTo>
                  <a:pt x="3007" y="1311"/>
                </a:lnTo>
                <a:lnTo>
                  <a:pt x="3018" y="1427"/>
                </a:lnTo>
                <a:lnTo>
                  <a:pt x="3023" y="1546"/>
                </a:lnTo>
                <a:lnTo>
                  <a:pt x="3523" y="1546"/>
                </a:lnTo>
                <a:lnTo>
                  <a:pt x="3515" y="1459"/>
                </a:lnTo>
                <a:lnTo>
                  <a:pt x="3502" y="1374"/>
                </a:lnTo>
                <a:lnTo>
                  <a:pt x="3484" y="1289"/>
                </a:lnTo>
                <a:lnTo>
                  <a:pt x="3462" y="1207"/>
                </a:lnTo>
                <a:lnTo>
                  <a:pt x="3433" y="1125"/>
                </a:lnTo>
                <a:lnTo>
                  <a:pt x="3400" y="1046"/>
                </a:lnTo>
                <a:lnTo>
                  <a:pt x="3363" y="969"/>
                </a:lnTo>
                <a:lnTo>
                  <a:pt x="3320" y="894"/>
                </a:lnTo>
                <a:lnTo>
                  <a:pt x="3274" y="822"/>
                </a:lnTo>
                <a:lnTo>
                  <a:pt x="3221" y="752"/>
                </a:lnTo>
                <a:close/>
                <a:moveTo>
                  <a:pt x="1002" y="752"/>
                </a:moveTo>
                <a:lnTo>
                  <a:pt x="951" y="822"/>
                </a:lnTo>
                <a:lnTo>
                  <a:pt x="904" y="894"/>
                </a:lnTo>
                <a:lnTo>
                  <a:pt x="861" y="969"/>
                </a:lnTo>
                <a:lnTo>
                  <a:pt x="823" y="1047"/>
                </a:lnTo>
                <a:lnTo>
                  <a:pt x="791" y="1126"/>
                </a:lnTo>
                <a:lnTo>
                  <a:pt x="762" y="1207"/>
                </a:lnTo>
                <a:lnTo>
                  <a:pt x="740" y="1290"/>
                </a:lnTo>
                <a:lnTo>
                  <a:pt x="722" y="1374"/>
                </a:lnTo>
                <a:lnTo>
                  <a:pt x="709" y="1460"/>
                </a:lnTo>
                <a:lnTo>
                  <a:pt x="701" y="1546"/>
                </a:lnTo>
                <a:lnTo>
                  <a:pt x="1201" y="1546"/>
                </a:lnTo>
                <a:lnTo>
                  <a:pt x="1206" y="1427"/>
                </a:lnTo>
                <a:lnTo>
                  <a:pt x="1217" y="1311"/>
                </a:lnTo>
                <a:lnTo>
                  <a:pt x="1231" y="1198"/>
                </a:lnTo>
                <a:lnTo>
                  <a:pt x="1251" y="1088"/>
                </a:lnTo>
                <a:lnTo>
                  <a:pt x="1274" y="983"/>
                </a:lnTo>
                <a:lnTo>
                  <a:pt x="1302" y="881"/>
                </a:lnTo>
                <a:lnTo>
                  <a:pt x="1222" y="852"/>
                </a:lnTo>
                <a:lnTo>
                  <a:pt x="1145" y="822"/>
                </a:lnTo>
                <a:lnTo>
                  <a:pt x="1073" y="788"/>
                </a:lnTo>
                <a:lnTo>
                  <a:pt x="1002" y="752"/>
                </a:lnTo>
                <a:close/>
                <a:moveTo>
                  <a:pt x="2640" y="315"/>
                </a:moveTo>
                <a:lnTo>
                  <a:pt x="2685" y="373"/>
                </a:lnTo>
                <a:lnTo>
                  <a:pt x="2728" y="436"/>
                </a:lnTo>
                <a:lnTo>
                  <a:pt x="2767" y="504"/>
                </a:lnTo>
                <a:lnTo>
                  <a:pt x="2805" y="575"/>
                </a:lnTo>
                <a:lnTo>
                  <a:pt x="2840" y="651"/>
                </a:lnTo>
                <a:lnTo>
                  <a:pt x="2873" y="730"/>
                </a:lnTo>
                <a:lnTo>
                  <a:pt x="2958" y="700"/>
                </a:lnTo>
                <a:lnTo>
                  <a:pt x="3038" y="667"/>
                </a:lnTo>
                <a:lnTo>
                  <a:pt x="3115" y="629"/>
                </a:lnTo>
                <a:lnTo>
                  <a:pt x="3055" y="573"/>
                </a:lnTo>
                <a:lnTo>
                  <a:pt x="2992" y="520"/>
                </a:lnTo>
                <a:lnTo>
                  <a:pt x="2926" y="470"/>
                </a:lnTo>
                <a:lnTo>
                  <a:pt x="2858" y="425"/>
                </a:lnTo>
                <a:lnTo>
                  <a:pt x="2788" y="384"/>
                </a:lnTo>
                <a:lnTo>
                  <a:pt x="2715" y="346"/>
                </a:lnTo>
                <a:lnTo>
                  <a:pt x="2640" y="315"/>
                </a:lnTo>
                <a:close/>
                <a:moveTo>
                  <a:pt x="1585" y="315"/>
                </a:moveTo>
                <a:lnTo>
                  <a:pt x="1510" y="346"/>
                </a:lnTo>
                <a:lnTo>
                  <a:pt x="1436" y="384"/>
                </a:lnTo>
                <a:lnTo>
                  <a:pt x="1366" y="425"/>
                </a:lnTo>
                <a:lnTo>
                  <a:pt x="1298" y="470"/>
                </a:lnTo>
                <a:lnTo>
                  <a:pt x="1232" y="520"/>
                </a:lnTo>
                <a:lnTo>
                  <a:pt x="1170" y="573"/>
                </a:lnTo>
                <a:lnTo>
                  <a:pt x="1110" y="629"/>
                </a:lnTo>
                <a:lnTo>
                  <a:pt x="1186" y="667"/>
                </a:lnTo>
                <a:lnTo>
                  <a:pt x="1266" y="700"/>
                </a:lnTo>
                <a:lnTo>
                  <a:pt x="1351" y="730"/>
                </a:lnTo>
                <a:lnTo>
                  <a:pt x="1384" y="651"/>
                </a:lnTo>
                <a:lnTo>
                  <a:pt x="1419" y="575"/>
                </a:lnTo>
                <a:lnTo>
                  <a:pt x="1457" y="504"/>
                </a:lnTo>
                <a:lnTo>
                  <a:pt x="1497" y="436"/>
                </a:lnTo>
                <a:lnTo>
                  <a:pt x="1539" y="373"/>
                </a:lnTo>
                <a:lnTo>
                  <a:pt x="1585" y="315"/>
                </a:lnTo>
                <a:close/>
                <a:moveTo>
                  <a:pt x="2033" y="214"/>
                </a:moveTo>
                <a:lnTo>
                  <a:pt x="1949" y="222"/>
                </a:lnTo>
                <a:lnTo>
                  <a:pt x="1896" y="249"/>
                </a:lnTo>
                <a:lnTo>
                  <a:pt x="1845" y="283"/>
                </a:lnTo>
                <a:lnTo>
                  <a:pt x="1797" y="324"/>
                </a:lnTo>
                <a:lnTo>
                  <a:pt x="1748" y="371"/>
                </a:lnTo>
                <a:lnTo>
                  <a:pt x="1702" y="425"/>
                </a:lnTo>
                <a:lnTo>
                  <a:pt x="1659" y="485"/>
                </a:lnTo>
                <a:lnTo>
                  <a:pt x="1618" y="549"/>
                </a:lnTo>
                <a:lnTo>
                  <a:pt x="1579" y="619"/>
                </a:lnTo>
                <a:lnTo>
                  <a:pt x="1543" y="694"/>
                </a:lnTo>
                <a:lnTo>
                  <a:pt x="1509" y="774"/>
                </a:lnTo>
                <a:lnTo>
                  <a:pt x="1610" y="796"/>
                </a:lnTo>
                <a:lnTo>
                  <a:pt x="1713" y="814"/>
                </a:lnTo>
                <a:lnTo>
                  <a:pt x="1818" y="828"/>
                </a:lnTo>
                <a:lnTo>
                  <a:pt x="1925" y="837"/>
                </a:lnTo>
                <a:lnTo>
                  <a:pt x="2033" y="842"/>
                </a:lnTo>
                <a:lnTo>
                  <a:pt x="2033" y="214"/>
                </a:lnTo>
                <a:close/>
                <a:moveTo>
                  <a:pt x="2192" y="214"/>
                </a:moveTo>
                <a:lnTo>
                  <a:pt x="2192" y="842"/>
                </a:lnTo>
                <a:lnTo>
                  <a:pt x="2299" y="837"/>
                </a:lnTo>
                <a:lnTo>
                  <a:pt x="2407" y="828"/>
                </a:lnTo>
                <a:lnTo>
                  <a:pt x="2511" y="814"/>
                </a:lnTo>
                <a:lnTo>
                  <a:pt x="2614" y="796"/>
                </a:lnTo>
                <a:lnTo>
                  <a:pt x="2715" y="774"/>
                </a:lnTo>
                <a:lnTo>
                  <a:pt x="2681" y="694"/>
                </a:lnTo>
                <a:lnTo>
                  <a:pt x="2645" y="619"/>
                </a:lnTo>
                <a:lnTo>
                  <a:pt x="2606" y="549"/>
                </a:lnTo>
                <a:lnTo>
                  <a:pt x="2566" y="485"/>
                </a:lnTo>
                <a:lnTo>
                  <a:pt x="2521" y="425"/>
                </a:lnTo>
                <a:lnTo>
                  <a:pt x="2476" y="371"/>
                </a:lnTo>
                <a:lnTo>
                  <a:pt x="2429" y="324"/>
                </a:lnTo>
                <a:lnTo>
                  <a:pt x="2379" y="283"/>
                </a:lnTo>
                <a:lnTo>
                  <a:pt x="2328" y="249"/>
                </a:lnTo>
                <a:lnTo>
                  <a:pt x="2276" y="222"/>
                </a:lnTo>
                <a:lnTo>
                  <a:pt x="2192" y="214"/>
                </a:lnTo>
                <a:close/>
                <a:moveTo>
                  <a:pt x="2113" y="0"/>
                </a:moveTo>
                <a:lnTo>
                  <a:pt x="2213" y="4"/>
                </a:lnTo>
                <a:lnTo>
                  <a:pt x="2314" y="14"/>
                </a:lnTo>
                <a:lnTo>
                  <a:pt x="2413" y="28"/>
                </a:lnTo>
                <a:lnTo>
                  <a:pt x="2510" y="50"/>
                </a:lnTo>
                <a:lnTo>
                  <a:pt x="2605" y="77"/>
                </a:lnTo>
                <a:lnTo>
                  <a:pt x="2699" y="110"/>
                </a:lnTo>
                <a:lnTo>
                  <a:pt x="2791" y="148"/>
                </a:lnTo>
                <a:lnTo>
                  <a:pt x="2879" y="193"/>
                </a:lnTo>
                <a:lnTo>
                  <a:pt x="2965" y="242"/>
                </a:lnTo>
                <a:lnTo>
                  <a:pt x="3048" y="297"/>
                </a:lnTo>
                <a:lnTo>
                  <a:pt x="3129" y="357"/>
                </a:lnTo>
                <a:lnTo>
                  <a:pt x="3204" y="422"/>
                </a:lnTo>
                <a:lnTo>
                  <a:pt x="3277" y="492"/>
                </a:lnTo>
                <a:lnTo>
                  <a:pt x="3345" y="567"/>
                </a:lnTo>
                <a:lnTo>
                  <a:pt x="3406" y="642"/>
                </a:lnTo>
                <a:lnTo>
                  <a:pt x="3462" y="720"/>
                </a:lnTo>
                <a:lnTo>
                  <a:pt x="3514" y="801"/>
                </a:lnTo>
                <a:lnTo>
                  <a:pt x="3559" y="885"/>
                </a:lnTo>
                <a:lnTo>
                  <a:pt x="3601" y="971"/>
                </a:lnTo>
                <a:lnTo>
                  <a:pt x="3636" y="1061"/>
                </a:lnTo>
                <a:lnTo>
                  <a:pt x="3667" y="1151"/>
                </a:lnTo>
                <a:lnTo>
                  <a:pt x="3693" y="1243"/>
                </a:lnTo>
                <a:lnTo>
                  <a:pt x="3712" y="1337"/>
                </a:lnTo>
                <a:lnTo>
                  <a:pt x="3727" y="1432"/>
                </a:lnTo>
                <a:lnTo>
                  <a:pt x="3735" y="1528"/>
                </a:lnTo>
                <a:lnTo>
                  <a:pt x="3738" y="1625"/>
                </a:lnTo>
                <a:lnTo>
                  <a:pt x="3735" y="1723"/>
                </a:lnTo>
                <a:lnTo>
                  <a:pt x="3727" y="1819"/>
                </a:lnTo>
                <a:lnTo>
                  <a:pt x="3712" y="1914"/>
                </a:lnTo>
                <a:lnTo>
                  <a:pt x="3693" y="2008"/>
                </a:lnTo>
                <a:lnTo>
                  <a:pt x="3667" y="2101"/>
                </a:lnTo>
                <a:lnTo>
                  <a:pt x="3636" y="2191"/>
                </a:lnTo>
                <a:lnTo>
                  <a:pt x="3601" y="2280"/>
                </a:lnTo>
                <a:lnTo>
                  <a:pt x="3559" y="2366"/>
                </a:lnTo>
                <a:lnTo>
                  <a:pt x="3513" y="2451"/>
                </a:lnTo>
                <a:lnTo>
                  <a:pt x="3462" y="2531"/>
                </a:lnTo>
                <a:lnTo>
                  <a:pt x="3406" y="2610"/>
                </a:lnTo>
                <a:lnTo>
                  <a:pt x="3345" y="2685"/>
                </a:lnTo>
                <a:lnTo>
                  <a:pt x="3277" y="2758"/>
                </a:lnTo>
                <a:lnTo>
                  <a:pt x="3207" y="2827"/>
                </a:lnTo>
                <a:lnTo>
                  <a:pt x="3131" y="2891"/>
                </a:lnTo>
                <a:lnTo>
                  <a:pt x="3053" y="2951"/>
                </a:lnTo>
                <a:lnTo>
                  <a:pt x="2971" y="3005"/>
                </a:lnTo>
                <a:lnTo>
                  <a:pt x="2887" y="3054"/>
                </a:lnTo>
                <a:lnTo>
                  <a:pt x="2800" y="3098"/>
                </a:lnTo>
                <a:lnTo>
                  <a:pt x="2711" y="3136"/>
                </a:lnTo>
                <a:lnTo>
                  <a:pt x="2711" y="2906"/>
                </a:lnTo>
                <a:lnTo>
                  <a:pt x="2784" y="2868"/>
                </a:lnTo>
                <a:lnTo>
                  <a:pt x="2856" y="2827"/>
                </a:lnTo>
                <a:lnTo>
                  <a:pt x="2925" y="2782"/>
                </a:lnTo>
                <a:lnTo>
                  <a:pt x="2990" y="2732"/>
                </a:lnTo>
                <a:lnTo>
                  <a:pt x="3054" y="2679"/>
                </a:lnTo>
                <a:lnTo>
                  <a:pt x="3115" y="2621"/>
                </a:lnTo>
                <a:lnTo>
                  <a:pt x="3038" y="2584"/>
                </a:lnTo>
                <a:lnTo>
                  <a:pt x="2958" y="2551"/>
                </a:lnTo>
                <a:lnTo>
                  <a:pt x="2873" y="2521"/>
                </a:lnTo>
                <a:lnTo>
                  <a:pt x="2836" y="2608"/>
                </a:lnTo>
                <a:lnTo>
                  <a:pt x="2797" y="2691"/>
                </a:lnTo>
                <a:lnTo>
                  <a:pt x="2755" y="2769"/>
                </a:lnTo>
                <a:lnTo>
                  <a:pt x="2709" y="2841"/>
                </a:lnTo>
                <a:lnTo>
                  <a:pt x="2705" y="2799"/>
                </a:lnTo>
                <a:lnTo>
                  <a:pt x="2696" y="2758"/>
                </a:lnTo>
                <a:lnTo>
                  <a:pt x="2681" y="2719"/>
                </a:lnTo>
                <a:lnTo>
                  <a:pt x="2661" y="2681"/>
                </a:lnTo>
                <a:lnTo>
                  <a:pt x="2637" y="2646"/>
                </a:lnTo>
                <a:lnTo>
                  <a:pt x="2664" y="2593"/>
                </a:lnTo>
                <a:lnTo>
                  <a:pt x="2690" y="2537"/>
                </a:lnTo>
                <a:lnTo>
                  <a:pt x="2715" y="2477"/>
                </a:lnTo>
                <a:lnTo>
                  <a:pt x="2618" y="2455"/>
                </a:lnTo>
                <a:lnTo>
                  <a:pt x="2517" y="2438"/>
                </a:lnTo>
                <a:lnTo>
                  <a:pt x="2415" y="2425"/>
                </a:lnTo>
                <a:lnTo>
                  <a:pt x="2237" y="2249"/>
                </a:lnTo>
                <a:lnTo>
                  <a:pt x="2347" y="2256"/>
                </a:lnTo>
                <a:lnTo>
                  <a:pt x="2455" y="2267"/>
                </a:lnTo>
                <a:lnTo>
                  <a:pt x="2561" y="2282"/>
                </a:lnTo>
                <a:lnTo>
                  <a:pt x="2665" y="2301"/>
                </a:lnTo>
                <a:lnTo>
                  <a:pt x="2767" y="2325"/>
                </a:lnTo>
                <a:lnTo>
                  <a:pt x="2793" y="2230"/>
                </a:lnTo>
                <a:lnTo>
                  <a:pt x="2816" y="2130"/>
                </a:lnTo>
                <a:lnTo>
                  <a:pt x="2834" y="2028"/>
                </a:lnTo>
                <a:lnTo>
                  <a:pt x="2849" y="1923"/>
                </a:lnTo>
                <a:lnTo>
                  <a:pt x="2859" y="1814"/>
                </a:lnTo>
                <a:lnTo>
                  <a:pt x="2865" y="1705"/>
                </a:lnTo>
                <a:lnTo>
                  <a:pt x="2192" y="1705"/>
                </a:lnTo>
                <a:lnTo>
                  <a:pt x="2192" y="2204"/>
                </a:lnTo>
                <a:lnTo>
                  <a:pt x="2130" y="2144"/>
                </a:lnTo>
                <a:lnTo>
                  <a:pt x="2100" y="2118"/>
                </a:lnTo>
                <a:lnTo>
                  <a:pt x="2067" y="2095"/>
                </a:lnTo>
                <a:lnTo>
                  <a:pt x="2033" y="2078"/>
                </a:lnTo>
                <a:lnTo>
                  <a:pt x="2033" y="1705"/>
                </a:lnTo>
                <a:lnTo>
                  <a:pt x="1359" y="1705"/>
                </a:lnTo>
                <a:lnTo>
                  <a:pt x="1363" y="1770"/>
                </a:lnTo>
                <a:lnTo>
                  <a:pt x="1367" y="1836"/>
                </a:lnTo>
                <a:lnTo>
                  <a:pt x="1209" y="1836"/>
                </a:lnTo>
                <a:lnTo>
                  <a:pt x="1204" y="1770"/>
                </a:lnTo>
                <a:lnTo>
                  <a:pt x="1201" y="1705"/>
                </a:lnTo>
                <a:lnTo>
                  <a:pt x="701" y="1705"/>
                </a:lnTo>
                <a:lnTo>
                  <a:pt x="707" y="1770"/>
                </a:lnTo>
                <a:lnTo>
                  <a:pt x="716" y="1836"/>
                </a:lnTo>
                <a:lnTo>
                  <a:pt x="500" y="1836"/>
                </a:lnTo>
                <a:lnTo>
                  <a:pt x="489" y="1731"/>
                </a:lnTo>
                <a:lnTo>
                  <a:pt x="486" y="1625"/>
                </a:lnTo>
                <a:lnTo>
                  <a:pt x="489" y="1529"/>
                </a:lnTo>
                <a:lnTo>
                  <a:pt x="497" y="1433"/>
                </a:lnTo>
                <a:lnTo>
                  <a:pt x="512" y="1338"/>
                </a:lnTo>
                <a:lnTo>
                  <a:pt x="532" y="1244"/>
                </a:lnTo>
                <a:lnTo>
                  <a:pt x="557" y="1151"/>
                </a:lnTo>
                <a:lnTo>
                  <a:pt x="588" y="1061"/>
                </a:lnTo>
                <a:lnTo>
                  <a:pt x="624" y="972"/>
                </a:lnTo>
                <a:lnTo>
                  <a:pt x="665" y="885"/>
                </a:lnTo>
                <a:lnTo>
                  <a:pt x="711" y="801"/>
                </a:lnTo>
                <a:lnTo>
                  <a:pt x="762" y="720"/>
                </a:lnTo>
                <a:lnTo>
                  <a:pt x="819" y="642"/>
                </a:lnTo>
                <a:lnTo>
                  <a:pt x="880" y="566"/>
                </a:lnTo>
                <a:lnTo>
                  <a:pt x="948" y="491"/>
                </a:lnTo>
                <a:lnTo>
                  <a:pt x="1021" y="422"/>
                </a:lnTo>
                <a:lnTo>
                  <a:pt x="1096" y="357"/>
                </a:lnTo>
                <a:lnTo>
                  <a:pt x="1176" y="297"/>
                </a:lnTo>
                <a:lnTo>
                  <a:pt x="1258" y="242"/>
                </a:lnTo>
                <a:lnTo>
                  <a:pt x="1345" y="193"/>
                </a:lnTo>
                <a:lnTo>
                  <a:pt x="1434" y="148"/>
                </a:lnTo>
                <a:lnTo>
                  <a:pt x="1525" y="110"/>
                </a:lnTo>
                <a:lnTo>
                  <a:pt x="1619" y="77"/>
                </a:lnTo>
                <a:lnTo>
                  <a:pt x="1714" y="50"/>
                </a:lnTo>
                <a:lnTo>
                  <a:pt x="1811" y="28"/>
                </a:lnTo>
                <a:lnTo>
                  <a:pt x="1911" y="14"/>
                </a:lnTo>
                <a:lnTo>
                  <a:pt x="2011" y="4"/>
                </a:lnTo>
                <a:lnTo>
                  <a:pt x="2113" y="0"/>
                </a:lnTo>
                <a:close/>
              </a:path>
            </a:pathLst>
          </a:custGeom>
          <a:solidFill>
            <a:schemeClr val="bg1"/>
          </a:solidFill>
          <a:ln w="0">
            <a:noFill/>
            <a:prstDash val="solid"/>
            <a:round/>
            <a:headEnd/>
            <a:tailEnd/>
          </a:ln>
        </p:spPr>
        <p:txBody>
          <a:bodyPr anchor="ctr"/>
          <a:lstStyle/>
          <a:p>
            <a:pPr algn="ctr"/>
            <a:endParaRPr sz="3200">
              <a:cs typeface="+mn-ea"/>
              <a:sym typeface="+mn-lt"/>
            </a:endParaRPr>
          </a:p>
        </p:txBody>
      </p:sp>
      <p:sp>
        <p:nvSpPr>
          <p:cNvPr id="24" name="Freeform: Shape 40">
            <a:extLst>
              <a:ext uri="{FF2B5EF4-FFF2-40B4-BE49-F238E27FC236}">
                <a16:creationId xmlns:a16="http://schemas.microsoft.com/office/drawing/2014/main" id="{9FDBA2AD-CC5B-967A-4DEE-1A5D5B75BE70}"/>
              </a:ext>
            </a:extLst>
          </p:cNvPr>
          <p:cNvSpPr>
            <a:spLocks/>
          </p:cNvSpPr>
          <p:nvPr/>
        </p:nvSpPr>
        <p:spPr bwMode="auto">
          <a:xfrm>
            <a:off x="2699301" y="4607764"/>
            <a:ext cx="445053" cy="448328"/>
          </a:xfrm>
          <a:custGeom>
            <a:avLst/>
            <a:gdLst>
              <a:gd name="T0" fmla="*/ 115 w 140"/>
              <a:gd name="T1" fmla="*/ 63 h 140"/>
              <a:gd name="T2" fmla="*/ 39 w 140"/>
              <a:gd name="T3" fmla="*/ 140 h 140"/>
              <a:gd name="T4" fmla="*/ 0 w 140"/>
              <a:gd name="T5" fmla="*/ 140 h 140"/>
              <a:gd name="T6" fmla="*/ 0 w 140"/>
              <a:gd name="T7" fmla="*/ 101 h 140"/>
              <a:gd name="T8" fmla="*/ 77 w 140"/>
              <a:gd name="T9" fmla="*/ 24 h 140"/>
              <a:gd name="T10" fmla="*/ 115 w 140"/>
              <a:gd name="T11" fmla="*/ 63 h 140"/>
              <a:gd name="T12" fmla="*/ 42 w 140"/>
              <a:gd name="T13" fmla="*/ 120 h 140"/>
              <a:gd name="T14" fmla="*/ 20 w 140"/>
              <a:gd name="T15" fmla="*/ 98 h 140"/>
              <a:gd name="T16" fmla="*/ 12 w 140"/>
              <a:gd name="T17" fmla="*/ 106 h 140"/>
              <a:gd name="T18" fmla="*/ 12 w 140"/>
              <a:gd name="T19" fmla="*/ 116 h 140"/>
              <a:gd name="T20" fmla="*/ 24 w 140"/>
              <a:gd name="T21" fmla="*/ 116 h 140"/>
              <a:gd name="T22" fmla="*/ 24 w 140"/>
              <a:gd name="T23" fmla="*/ 128 h 140"/>
              <a:gd name="T24" fmla="*/ 34 w 140"/>
              <a:gd name="T25" fmla="*/ 128 h 140"/>
              <a:gd name="T26" fmla="*/ 42 w 140"/>
              <a:gd name="T27" fmla="*/ 120 h 140"/>
              <a:gd name="T28" fmla="*/ 80 w 140"/>
              <a:gd name="T29" fmla="*/ 40 h 140"/>
              <a:gd name="T30" fmla="*/ 78 w 140"/>
              <a:gd name="T31" fmla="*/ 41 h 140"/>
              <a:gd name="T32" fmla="*/ 28 w 140"/>
              <a:gd name="T33" fmla="*/ 91 h 140"/>
              <a:gd name="T34" fmla="*/ 28 w 140"/>
              <a:gd name="T35" fmla="*/ 93 h 140"/>
              <a:gd name="T36" fmla="*/ 30 w 140"/>
              <a:gd name="T37" fmla="*/ 95 h 140"/>
              <a:gd name="T38" fmla="*/ 31 w 140"/>
              <a:gd name="T39" fmla="*/ 94 h 140"/>
              <a:gd name="T40" fmla="*/ 81 w 140"/>
              <a:gd name="T41" fmla="*/ 44 h 140"/>
              <a:gd name="T42" fmla="*/ 82 w 140"/>
              <a:gd name="T43" fmla="*/ 42 h 140"/>
              <a:gd name="T44" fmla="*/ 80 w 140"/>
              <a:gd name="T45" fmla="*/ 40 h 140"/>
              <a:gd name="T46" fmla="*/ 137 w 140"/>
              <a:gd name="T47" fmla="*/ 42 h 140"/>
              <a:gd name="T48" fmla="*/ 121 w 140"/>
              <a:gd name="T49" fmla="*/ 57 h 140"/>
              <a:gd name="T50" fmla="*/ 83 w 140"/>
              <a:gd name="T51" fmla="*/ 19 h 140"/>
              <a:gd name="T52" fmla="*/ 98 w 140"/>
              <a:gd name="T53" fmla="*/ 3 h 140"/>
              <a:gd name="T54" fmla="*/ 107 w 140"/>
              <a:gd name="T55" fmla="*/ 0 h 140"/>
              <a:gd name="T56" fmla="*/ 115 w 140"/>
              <a:gd name="T57" fmla="*/ 3 h 140"/>
              <a:gd name="T58" fmla="*/ 137 w 140"/>
              <a:gd name="T59" fmla="*/ 25 h 140"/>
              <a:gd name="T60" fmla="*/ 140 w 140"/>
              <a:gd name="T61" fmla="*/ 33 h 140"/>
              <a:gd name="T62" fmla="*/ 137 w 140"/>
              <a:gd name="T63" fmla="*/ 42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0" h="140">
                <a:moveTo>
                  <a:pt x="115" y="63"/>
                </a:moveTo>
                <a:cubicBezTo>
                  <a:pt x="39" y="140"/>
                  <a:pt x="39" y="140"/>
                  <a:pt x="39" y="140"/>
                </a:cubicBezTo>
                <a:cubicBezTo>
                  <a:pt x="0" y="140"/>
                  <a:pt x="0" y="140"/>
                  <a:pt x="0" y="140"/>
                </a:cubicBezTo>
                <a:cubicBezTo>
                  <a:pt x="0" y="101"/>
                  <a:pt x="0" y="101"/>
                  <a:pt x="0" y="101"/>
                </a:cubicBezTo>
                <a:cubicBezTo>
                  <a:pt x="77" y="24"/>
                  <a:pt x="77" y="24"/>
                  <a:pt x="77" y="24"/>
                </a:cubicBezTo>
                <a:lnTo>
                  <a:pt x="115" y="63"/>
                </a:lnTo>
                <a:close/>
                <a:moveTo>
                  <a:pt x="42" y="120"/>
                </a:moveTo>
                <a:cubicBezTo>
                  <a:pt x="20" y="98"/>
                  <a:pt x="20" y="98"/>
                  <a:pt x="20" y="98"/>
                </a:cubicBezTo>
                <a:cubicBezTo>
                  <a:pt x="12" y="106"/>
                  <a:pt x="12" y="106"/>
                  <a:pt x="12" y="106"/>
                </a:cubicBezTo>
                <a:cubicBezTo>
                  <a:pt x="12" y="116"/>
                  <a:pt x="12" y="116"/>
                  <a:pt x="12" y="116"/>
                </a:cubicBezTo>
                <a:cubicBezTo>
                  <a:pt x="24" y="116"/>
                  <a:pt x="24" y="116"/>
                  <a:pt x="24" y="116"/>
                </a:cubicBezTo>
                <a:cubicBezTo>
                  <a:pt x="24" y="128"/>
                  <a:pt x="24" y="128"/>
                  <a:pt x="24" y="128"/>
                </a:cubicBezTo>
                <a:cubicBezTo>
                  <a:pt x="34" y="128"/>
                  <a:pt x="34" y="128"/>
                  <a:pt x="34" y="128"/>
                </a:cubicBezTo>
                <a:lnTo>
                  <a:pt x="42" y="120"/>
                </a:lnTo>
                <a:close/>
                <a:moveTo>
                  <a:pt x="80" y="40"/>
                </a:moveTo>
                <a:cubicBezTo>
                  <a:pt x="79" y="40"/>
                  <a:pt x="79" y="40"/>
                  <a:pt x="78" y="41"/>
                </a:cubicBezTo>
                <a:cubicBezTo>
                  <a:pt x="28" y="91"/>
                  <a:pt x="28" y="91"/>
                  <a:pt x="28" y="91"/>
                </a:cubicBezTo>
                <a:cubicBezTo>
                  <a:pt x="28" y="91"/>
                  <a:pt x="28" y="92"/>
                  <a:pt x="28" y="93"/>
                </a:cubicBezTo>
                <a:cubicBezTo>
                  <a:pt x="28" y="94"/>
                  <a:pt x="29" y="95"/>
                  <a:pt x="30" y="95"/>
                </a:cubicBezTo>
                <a:cubicBezTo>
                  <a:pt x="30" y="95"/>
                  <a:pt x="31" y="94"/>
                  <a:pt x="31" y="94"/>
                </a:cubicBezTo>
                <a:cubicBezTo>
                  <a:pt x="81" y="44"/>
                  <a:pt x="81" y="44"/>
                  <a:pt x="81" y="44"/>
                </a:cubicBezTo>
                <a:cubicBezTo>
                  <a:pt x="82" y="43"/>
                  <a:pt x="82" y="43"/>
                  <a:pt x="82" y="42"/>
                </a:cubicBezTo>
                <a:cubicBezTo>
                  <a:pt x="82" y="41"/>
                  <a:pt x="81" y="40"/>
                  <a:pt x="80" y="40"/>
                </a:cubicBezTo>
                <a:close/>
                <a:moveTo>
                  <a:pt x="137" y="42"/>
                </a:moveTo>
                <a:cubicBezTo>
                  <a:pt x="121" y="57"/>
                  <a:pt x="121" y="57"/>
                  <a:pt x="121" y="57"/>
                </a:cubicBezTo>
                <a:cubicBezTo>
                  <a:pt x="83" y="19"/>
                  <a:pt x="83" y="19"/>
                  <a:pt x="83" y="19"/>
                </a:cubicBezTo>
                <a:cubicBezTo>
                  <a:pt x="98" y="3"/>
                  <a:pt x="98" y="3"/>
                  <a:pt x="98" y="3"/>
                </a:cubicBezTo>
                <a:cubicBezTo>
                  <a:pt x="100" y="1"/>
                  <a:pt x="103" y="0"/>
                  <a:pt x="107" y="0"/>
                </a:cubicBezTo>
                <a:cubicBezTo>
                  <a:pt x="110" y="0"/>
                  <a:pt x="113" y="1"/>
                  <a:pt x="115" y="3"/>
                </a:cubicBezTo>
                <a:cubicBezTo>
                  <a:pt x="137" y="25"/>
                  <a:pt x="137" y="25"/>
                  <a:pt x="137" y="25"/>
                </a:cubicBezTo>
                <a:cubicBezTo>
                  <a:pt x="139" y="27"/>
                  <a:pt x="140" y="30"/>
                  <a:pt x="140" y="33"/>
                </a:cubicBezTo>
                <a:cubicBezTo>
                  <a:pt x="140" y="37"/>
                  <a:pt x="139" y="40"/>
                  <a:pt x="137" y="42"/>
                </a:cubicBezTo>
                <a:close/>
              </a:path>
            </a:pathLst>
          </a:custGeom>
          <a:solidFill>
            <a:schemeClr val="bg1"/>
          </a:solidFill>
          <a:ln>
            <a:noFill/>
          </a:ln>
        </p:spPr>
        <p:txBody>
          <a:bodyPr anchor="ctr"/>
          <a:lstStyle/>
          <a:p>
            <a:pPr algn="ctr"/>
            <a:endParaRPr sz="3200">
              <a:cs typeface="+mn-ea"/>
              <a:sym typeface="+mn-lt"/>
            </a:endParaRPr>
          </a:p>
        </p:txBody>
      </p:sp>
      <p:pic>
        <p:nvPicPr>
          <p:cNvPr id="2" name="Picture 1">
            <a:extLst>
              <a:ext uri="{FF2B5EF4-FFF2-40B4-BE49-F238E27FC236}">
                <a16:creationId xmlns:a16="http://schemas.microsoft.com/office/drawing/2014/main" id="{547473F9-3C15-DF5C-93AE-B1FB329A8C2F}"/>
              </a:ext>
            </a:extLst>
          </p:cNvPr>
          <p:cNvPicPr>
            <a:picLocks noChangeAspect="1"/>
          </p:cNvPicPr>
          <p:nvPr/>
        </p:nvPicPr>
        <p:blipFill>
          <a:blip r:embed="rId3"/>
          <a:stretch>
            <a:fillRect/>
          </a:stretch>
        </p:blipFill>
        <p:spPr>
          <a:xfrm>
            <a:off x="1543004" y="881743"/>
            <a:ext cx="8852748" cy="5718441"/>
          </a:xfrm>
          <a:prstGeom prst="rect">
            <a:avLst/>
          </a:prstGeom>
        </p:spPr>
      </p:pic>
    </p:spTree>
    <p:extLst>
      <p:ext uri="{BB962C8B-B14F-4D97-AF65-F5344CB8AC3E}">
        <p14:creationId xmlns:p14="http://schemas.microsoft.com/office/powerpoint/2010/main" val="350066355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 name="Đường nối Thẳng 17">
            <a:extLst>
              <a:ext uri="{FF2B5EF4-FFF2-40B4-BE49-F238E27FC236}">
                <a16:creationId xmlns:a16="http://schemas.microsoft.com/office/drawing/2014/main" id="{D92C9409-E1ED-CF35-D558-BC4697BBED6C}"/>
              </a:ext>
            </a:extLst>
          </p:cNvPr>
          <p:cNvCxnSpPr/>
          <p:nvPr/>
        </p:nvCxnSpPr>
        <p:spPr>
          <a:xfrm>
            <a:off x="0" y="751114"/>
            <a:ext cx="12192000" cy="0"/>
          </a:xfrm>
          <a:prstGeom prst="line">
            <a:avLst/>
          </a:prstGeom>
          <a:ln w="19050">
            <a:solidFill>
              <a:schemeClr val="tx2">
                <a:lumMod val="75000"/>
              </a:schemeClr>
            </a:solidFill>
          </a:ln>
        </p:spPr>
        <p:style>
          <a:lnRef idx="3">
            <a:schemeClr val="accent1"/>
          </a:lnRef>
          <a:fillRef idx="0">
            <a:schemeClr val="accent1"/>
          </a:fillRef>
          <a:effectRef idx="2">
            <a:schemeClr val="accent1"/>
          </a:effectRef>
          <a:fontRef idx="minor">
            <a:schemeClr val="tx1"/>
          </a:fontRef>
        </p:style>
      </p:cxnSp>
      <p:sp>
        <p:nvSpPr>
          <p:cNvPr id="20" name="Mũi tên: Hình V 19">
            <a:extLst>
              <a:ext uri="{FF2B5EF4-FFF2-40B4-BE49-F238E27FC236}">
                <a16:creationId xmlns:a16="http://schemas.microsoft.com/office/drawing/2014/main" id="{E0E126CC-74D0-9414-396F-ADD935DAB5CF}"/>
              </a:ext>
            </a:extLst>
          </p:cNvPr>
          <p:cNvSpPr/>
          <p:nvPr/>
        </p:nvSpPr>
        <p:spPr>
          <a:xfrm>
            <a:off x="97971" y="244929"/>
            <a:ext cx="391886" cy="375557"/>
          </a:xfrm>
          <a:prstGeom prst="chevron">
            <a:avLst/>
          </a:prstGeom>
          <a:solidFill>
            <a:srgbClr val="1D4251"/>
          </a:solidFill>
          <a:ln>
            <a:solidFill>
              <a:srgbClr val="1D425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1" name="矩形 4">
            <a:extLst>
              <a:ext uri="{FF2B5EF4-FFF2-40B4-BE49-F238E27FC236}">
                <a16:creationId xmlns:a16="http://schemas.microsoft.com/office/drawing/2014/main" id="{99852DED-C312-E7B7-D6F3-CFB4B84255B4}"/>
              </a:ext>
            </a:extLst>
          </p:cNvPr>
          <p:cNvSpPr/>
          <p:nvPr/>
        </p:nvSpPr>
        <p:spPr>
          <a:xfrm>
            <a:off x="489857" y="140319"/>
            <a:ext cx="7766376" cy="584775"/>
          </a:xfrm>
          <a:prstGeom prst="rect">
            <a:avLst/>
          </a:prstGeom>
        </p:spPr>
        <p:txBody>
          <a:bodyPr wrap="square">
            <a:spAutoFit/>
          </a:bodyPr>
          <a:lstStyle/>
          <a:p>
            <a:r>
              <a:rPr lang="en-US" altLang="zh-CN" sz="3200" b="1" dirty="0">
                <a:solidFill>
                  <a:srgbClr val="1D4251"/>
                </a:solidFill>
                <a:cs typeface="+mn-ea"/>
                <a:sym typeface="+mn-lt"/>
              </a:rPr>
              <a:t>MẠCH PCB MÔ PHỎNG</a:t>
            </a:r>
            <a:endParaRPr lang="zh-CN" altLang="en-US" sz="3200" b="1" dirty="0">
              <a:solidFill>
                <a:schemeClr val="bg1"/>
              </a:solidFill>
              <a:cs typeface="+mn-ea"/>
              <a:sym typeface="+mn-lt"/>
            </a:endParaRPr>
          </a:p>
        </p:txBody>
      </p:sp>
      <p:sp>
        <p:nvSpPr>
          <p:cNvPr id="23" name="Freeform: Shape 48">
            <a:extLst>
              <a:ext uri="{FF2B5EF4-FFF2-40B4-BE49-F238E27FC236}">
                <a16:creationId xmlns:a16="http://schemas.microsoft.com/office/drawing/2014/main" id="{CB526AF6-7271-8939-76DE-DCD40F7C9537}"/>
              </a:ext>
            </a:extLst>
          </p:cNvPr>
          <p:cNvSpPr>
            <a:spLocks/>
          </p:cNvSpPr>
          <p:nvPr/>
        </p:nvSpPr>
        <p:spPr bwMode="auto">
          <a:xfrm>
            <a:off x="2643455" y="1476850"/>
            <a:ext cx="556747" cy="552579"/>
          </a:xfrm>
          <a:custGeom>
            <a:avLst/>
            <a:gdLst>
              <a:gd name="T0" fmla="*/ 1837 w 3738"/>
              <a:gd name="T1" fmla="*/ 3484 h 3710"/>
              <a:gd name="T2" fmla="*/ 2041 w 3738"/>
              <a:gd name="T3" fmla="*/ 3554 h 3710"/>
              <a:gd name="T4" fmla="*/ 2017 w 3738"/>
              <a:gd name="T5" fmla="*/ 3340 h 3710"/>
              <a:gd name="T6" fmla="*/ 498 w 3738"/>
              <a:gd name="T7" fmla="*/ 3425 h 3710"/>
              <a:gd name="T8" fmla="*/ 652 w 3738"/>
              <a:gd name="T9" fmla="*/ 3579 h 3710"/>
              <a:gd name="T10" fmla="*/ 723 w 3738"/>
              <a:gd name="T11" fmla="*/ 3375 h 3710"/>
              <a:gd name="T12" fmla="*/ 2113 w 3738"/>
              <a:gd name="T13" fmla="*/ 3249 h 3710"/>
              <a:gd name="T14" fmla="*/ 2188 w 3738"/>
              <a:gd name="T15" fmla="*/ 3572 h 3710"/>
              <a:gd name="T16" fmla="*/ 1880 w 3738"/>
              <a:gd name="T17" fmla="*/ 3698 h 3710"/>
              <a:gd name="T18" fmla="*/ 1709 w 3738"/>
              <a:gd name="T19" fmla="*/ 3414 h 3710"/>
              <a:gd name="T20" fmla="*/ 1962 w 3738"/>
              <a:gd name="T21" fmla="*/ 3199 h 3710"/>
              <a:gd name="T22" fmla="*/ 865 w 3738"/>
              <a:gd name="T23" fmla="*/ 3374 h 3710"/>
              <a:gd name="T24" fmla="*/ 741 w 3738"/>
              <a:gd name="T25" fmla="*/ 3682 h 3710"/>
              <a:gd name="T26" fmla="*/ 417 w 3738"/>
              <a:gd name="T27" fmla="*/ 3606 h 3710"/>
              <a:gd name="T28" fmla="*/ 442 w 3738"/>
              <a:gd name="T29" fmla="*/ 3275 h 3710"/>
              <a:gd name="T30" fmla="*/ 2549 w 3738"/>
              <a:gd name="T31" fmla="*/ 3311 h 3710"/>
              <a:gd name="T32" fmla="*/ 2272 w 3738"/>
              <a:gd name="T33" fmla="*/ 3321 h 3710"/>
              <a:gd name="T34" fmla="*/ 1961 w 3738"/>
              <a:gd name="T35" fmla="*/ 3117 h 3710"/>
              <a:gd name="T36" fmla="*/ 1650 w 3738"/>
              <a:gd name="T37" fmla="*/ 3321 h 3710"/>
              <a:gd name="T38" fmla="*/ 828 w 3738"/>
              <a:gd name="T39" fmla="*/ 3186 h 3710"/>
              <a:gd name="T40" fmla="*/ 453 w 3738"/>
              <a:gd name="T41" fmla="*/ 3163 h 3710"/>
              <a:gd name="T42" fmla="*/ 95 w 3738"/>
              <a:gd name="T43" fmla="*/ 3402 h 3710"/>
              <a:gd name="T44" fmla="*/ 1812 w 3738"/>
              <a:gd name="T45" fmla="*/ 2353 h 3710"/>
              <a:gd name="T46" fmla="*/ 2307 w 3738"/>
              <a:gd name="T47" fmla="*/ 2743 h 3710"/>
              <a:gd name="T48" fmla="*/ 123 w 3738"/>
              <a:gd name="T49" fmla="*/ 1994 h 3710"/>
              <a:gd name="T50" fmla="*/ 1658 w 3738"/>
              <a:gd name="T51" fmla="*/ 2208 h 3710"/>
              <a:gd name="T52" fmla="*/ 2543 w 3738"/>
              <a:gd name="T53" fmla="*/ 2800 h 3710"/>
              <a:gd name="T54" fmla="*/ 46 w 3738"/>
              <a:gd name="T55" fmla="*/ 2022 h 3710"/>
              <a:gd name="T56" fmla="*/ 2950 w 3738"/>
              <a:gd name="T57" fmla="*/ 2268 h 3710"/>
              <a:gd name="T58" fmla="*/ 3400 w 3738"/>
              <a:gd name="T59" fmla="*/ 2205 h 3710"/>
              <a:gd name="T60" fmla="*/ 2657 w 3738"/>
              <a:gd name="T61" fmla="*/ 952 h 3710"/>
              <a:gd name="T62" fmla="*/ 2834 w 3738"/>
              <a:gd name="T63" fmla="*/ 1223 h 3710"/>
              <a:gd name="T64" fmla="*/ 1365 w 3738"/>
              <a:gd name="T65" fmla="*/ 1435 h 3710"/>
              <a:gd name="T66" fmla="*/ 3221 w 3738"/>
              <a:gd name="T67" fmla="*/ 752 h 3710"/>
              <a:gd name="T68" fmla="*/ 3018 w 3738"/>
              <a:gd name="T69" fmla="*/ 1427 h 3710"/>
              <a:gd name="T70" fmla="*/ 3363 w 3738"/>
              <a:gd name="T71" fmla="*/ 969 h 3710"/>
              <a:gd name="T72" fmla="*/ 791 w 3738"/>
              <a:gd name="T73" fmla="*/ 1126 h 3710"/>
              <a:gd name="T74" fmla="*/ 1231 w 3738"/>
              <a:gd name="T75" fmla="*/ 1198 h 3710"/>
              <a:gd name="T76" fmla="*/ 2685 w 3738"/>
              <a:gd name="T77" fmla="*/ 373 h 3710"/>
              <a:gd name="T78" fmla="*/ 3055 w 3738"/>
              <a:gd name="T79" fmla="*/ 573 h 3710"/>
              <a:gd name="T80" fmla="*/ 1436 w 3738"/>
              <a:gd name="T81" fmla="*/ 384 h 3710"/>
              <a:gd name="T82" fmla="*/ 1384 w 3738"/>
              <a:gd name="T83" fmla="*/ 651 h 3710"/>
              <a:gd name="T84" fmla="*/ 1845 w 3738"/>
              <a:gd name="T85" fmla="*/ 283 h 3710"/>
              <a:gd name="T86" fmla="*/ 1610 w 3738"/>
              <a:gd name="T87" fmla="*/ 796 h 3710"/>
              <a:gd name="T88" fmla="*/ 2407 w 3738"/>
              <a:gd name="T89" fmla="*/ 828 h 3710"/>
              <a:gd name="T90" fmla="*/ 2476 w 3738"/>
              <a:gd name="T91" fmla="*/ 371 h 3710"/>
              <a:gd name="T92" fmla="*/ 2413 w 3738"/>
              <a:gd name="T93" fmla="*/ 28 h 3710"/>
              <a:gd name="T94" fmla="*/ 3204 w 3738"/>
              <a:gd name="T95" fmla="*/ 422 h 3710"/>
              <a:gd name="T96" fmla="*/ 3667 w 3738"/>
              <a:gd name="T97" fmla="*/ 1151 h 3710"/>
              <a:gd name="T98" fmla="*/ 3693 w 3738"/>
              <a:gd name="T99" fmla="*/ 2008 h 3710"/>
              <a:gd name="T100" fmla="*/ 3277 w 3738"/>
              <a:gd name="T101" fmla="*/ 2758 h 3710"/>
              <a:gd name="T102" fmla="*/ 2784 w 3738"/>
              <a:gd name="T103" fmla="*/ 2868 h 3710"/>
              <a:gd name="T104" fmla="*/ 2836 w 3738"/>
              <a:gd name="T105" fmla="*/ 2608 h 3710"/>
              <a:gd name="T106" fmla="*/ 2664 w 3738"/>
              <a:gd name="T107" fmla="*/ 2593 h 3710"/>
              <a:gd name="T108" fmla="*/ 2561 w 3738"/>
              <a:gd name="T109" fmla="*/ 2282 h 3710"/>
              <a:gd name="T110" fmla="*/ 2192 w 3738"/>
              <a:gd name="T111" fmla="*/ 1705 h 3710"/>
              <a:gd name="T112" fmla="*/ 1367 w 3738"/>
              <a:gd name="T113" fmla="*/ 1836 h 3710"/>
              <a:gd name="T114" fmla="*/ 486 w 3738"/>
              <a:gd name="T115" fmla="*/ 1625 h 3710"/>
              <a:gd name="T116" fmla="*/ 711 w 3738"/>
              <a:gd name="T117" fmla="*/ 801 h 3710"/>
              <a:gd name="T118" fmla="*/ 1345 w 3738"/>
              <a:gd name="T119" fmla="*/ 193 h 37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738" h="3710">
                <a:moveTo>
                  <a:pt x="1962" y="3327"/>
                </a:moveTo>
                <a:lnTo>
                  <a:pt x="1932" y="3330"/>
                </a:lnTo>
                <a:lnTo>
                  <a:pt x="1905" y="3340"/>
                </a:lnTo>
                <a:lnTo>
                  <a:pt x="1881" y="3355"/>
                </a:lnTo>
                <a:lnTo>
                  <a:pt x="1861" y="3375"/>
                </a:lnTo>
                <a:lnTo>
                  <a:pt x="1846" y="3399"/>
                </a:lnTo>
                <a:lnTo>
                  <a:pt x="1837" y="3425"/>
                </a:lnTo>
                <a:lnTo>
                  <a:pt x="1834" y="3455"/>
                </a:lnTo>
                <a:lnTo>
                  <a:pt x="1837" y="3484"/>
                </a:lnTo>
                <a:lnTo>
                  <a:pt x="1846" y="3511"/>
                </a:lnTo>
                <a:lnTo>
                  <a:pt x="1861" y="3535"/>
                </a:lnTo>
                <a:lnTo>
                  <a:pt x="1881" y="3554"/>
                </a:lnTo>
                <a:lnTo>
                  <a:pt x="1905" y="3570"/>
                </a:lnTo>
                <a:lnTo>
                  <a:pt x="1932" y="3579"/>
                </a:lnTo>
                <a:lnTo>
                  <a:pt x="1962" y="3582"/>
                </a:lnTo>
                <a:lnTo>
                  <a:pt x="1990" y="3579"/>
                </a:lnTo>
                <a:lnTo>
                  <a:pt x="2017" y="3570"/>
                </a:lnTo>
                <a:lnTo>
                  <a:pt x="2041" y="3554"/>
                </a:lnTo>
                <a:lnTo>
                  <a:pt x="2062" y="3535"/>
                </a:lnTo>
                <a:lnTo>
                  <a:pt x="2076" y="3511"/>
                </a:lnTo>
                <a:lnTo>
                  <a:pt x="2086" y="3484"/>
                </a:lnTo>
                <a:lnTo>
                  <a:pt x="2089" y="3455"/>
                </a:lnTo>
                <a:lnTo>
                  <a:pt x="2086" y="3425"/>
                </a:lnTo>
                <a:lnTo>
                  <a:pt x="2076" y="3399"/>
                </a:lnTo>
                <a:lnTo>
                  <a:pt x="2062" y="3375"/>
                </a:lnTo>
                <a:lnTo>
                  <a:pt x="2041" y="3355"/>
                </a:lnTo>
                <a:lnTo>
                  <a:pt x="2017" y="3340"/>
                </a:lnTo>
                <a:lnTo>
                  <a:pt x="1990" y="3330"/>
                </a:lnTo>
                <a:lnTo>
                  <a:pt x="1962" y="3327"/>
                </a:lnTo>
                <a:close/>
                <a:moveTo>
                  <a:pt x="623" y="3327"/>
                </a:moveTo>
                <a:lnTo>
                  <a:pt x="594" y="3330"/>
                </a:lnTo>
                <a:lnTo>
                  <a:pt x="566" y="3340"/>
                </a:lnTo>
                <a:lnTo>
                  <a:pt x="544" y="3355"/>
                </a:lnTo>
                <a:lnTo>
                  <a:pt x="523" y="3375"/>
                </a:lnTo>
                <a:lnTo>
                  <a:pt x="509" y="3399"/>
                </a:lnTo>
                <a:lnTo>
                  <a:pt x="498" y="3425"/>
                </a:lnTo>
                <a:lnTo>
                  <a:pt x="495" y="3455"/>
                </a:lnTo>
                <a:lnTo>
                  <a:pt x="498" y="3484"/>
                </a:lnTo>
                <a:lnTo>
                  <a:pt x="509" y="3511"/>
                </a:lnTo>
                <a:lnTo>
                  <a:pt x="523" y="3535"/>
                </a:lnTo>
                <a:lnTo>
                  <a:pt x="544" y="3554"/>
                </a:lnTo>
                <a:lnTo>
                  <a:pt x="566" y="3570"/>
                </a:lnTo>
                <a:lnTo>
                  <a:pt x="594" y="3579"/>
                </a:lnTo>
                <a:lnTo>
                  <a:pt x="623" y="3582"/>
                </a:lnTo>
                <a:lnTo>
                  <a:pt x="652" y="3579"/>
                </a:lnTo>
                <a:lnTo>
                  <a:pt x="680" y="3570"/>
                </a:lnTo>
                <a:lnTo>
                  <a:pt x="703" y="3554"/>
                </a:lnTo>
                <a:lnTo>
                  <a:pt x="723" y="3535"/>
                </a:lnTo>
                <a:lnTo>
                  <a:pt x="739" y="3511"/>
                </a:lnTo>
                <a:lnTo>
                  <a:pt x="748" y="3484"/>
                </a:lnTo>
                <a:lnTo>
                  <a:pt x="751" y="3455"/>
                </a:lnTo>
                <a:lnTo>
                  <a:pt x="748" y="3425"/>
                </a:lnTo>
                <a:lnTo>
                  <a:pt x="739" y="3399"/>
                </a:lnTo>
                <a:lnTo>
                  <a:pt x="723" y="3375"/>
                </a:lnTo>
                <a:lnTo>
                  <a:pt x="703" y="3355"/>
                </a:lnTo>
                <a:lnTo>
                  <a:pt x="680" y="3340"/>
                </a:lnTo>
                <a:lnTo>
                  <a:pt x="652" y="3330"/>
                </a:lnTo>
                <a:lnTo>
                  <a:pt x="623" y="3327"/>
                </a:lnTo>
                <a:close/>
                <a:moveTo>
                  <a:pt x="1962" y="3199"/>
                </a:moveTo>
                <a:lnTo>
                  <a:pt x="2003" y="3202"/>
                </a:lnTo>
                <a:lnTo>
                  <a:pt x="2042" y="3212"/>
                </a:lnTo>
                <a:lnTo>
                  <a:pt x="2079" y="3228"/>
                </a:lnTo>
                <a:lnTo>
                  <a:pt x="2113" y="3249"/>
                </a:lnTo>
                <a:lnTo>
                  <a:pt x="2142" y="3275"/>
                </a:lnTo>
                <a:lnTo>
                  <a:pt x="2168" y="3304"/>
                </a:lnTo>
                <a:lnTo>
                  <a:pt x="2188" y="3338"/>
                </a:lnTo>
                <a:lnTo>
                  <a:pt x="2204" y="3374"/>
                </a:lnTo>
                <a:lnTo>
                  <a:pt x="2213" y="3414"/>
                </a:lnTo>
                <a:lnTo>
                  <a:pt x="2217" y="3455"/>
                </a:lnTo>
                <a:lnTo>
                  <a:pt x="2213" y="3496"/>
                </a:lnTo>
                <a:lnTo>
                  <a:pt x="2204" y="3536"/>
                </a:lnTo>
                <a:lnTo>
                  <a:pt x="2188" y="3572"/>
                </a:lnTo>
                <a:lnTo>
                  <a:pt x="2168" y="3606"/>
                </a:lnTo>
                <a:lnTo>
                  <a:pt x="2142" y="3636"/>
                </a:lnTo>
                <a:lnTo>
                  <a:pt x="2113" y="3662"/>
                </a:lnTo>
                <a:lnTo>
                  <a:pt x="2079" y="3682"/>
                </a:lnTo>
                <a:lnTo>
                  <a:pt x="2042" y="3698"/>
                </a:lnTo>
                <a:lnTo>
                  <a:pt x="2003" y="3707"/>
                </a:lnTo>
                <a:lnTo>
                  <a:pt x="1962" y="3710"/>
                </a:lnTo>
                <a:lnTo>
                  <a:pt x="1920" y="3707"/>
                </a:lnTo>
                <a:lnTo>
                  <a:pt x="1880" y="3698"/>
                </a:lnTo>
                <a:lnTo>
                  <a:pt x="1844" y="3682"/>
                </a:lnTo>
                <a:lnTo>
                  <a:pt x="1810" y="3662"/>
                </a:lnTo>
                <a:lnTo>
                  <a:pt x="1781" y="3636"/>
                </a:lnTo>
                <a:lnTo>
                  <a:pt x="1755" y="3606"/>
                </a:lnTo>
                <a:lnTo>
                  <a:pt x="1734" y="3572"/>
                </a:lnTo>
                <a:lnTo>
                  <a:pt x="1718" y="3536"/>
                </a:lnTo>
                <a:lnTo>
                  <a:pt x="1709" y="3496"/>
                </a:lnTo>
                <a:lnTo>
                  <a:pt x="1706" y="3455"/>
                </a:lnTo>
                <a:lnTo>
                  <a:pt x="1709" y="3414"/>
                </a:lnTo>
                <a:lnTo>
                  <a:pt x="1718" y="3374"/>
                </a:lnTo>
                <a:lnTo>
                  <a:pt x="1734" y="3338"/>
                </a:lnTo>
                <a:lnTo>
                  <a:pt x="1755" y="3304"/>
                </a:lnTo>
                <a:lnTo>
                  <a:pt x="1781" y="3275"/>
                </a:lnTo>
                <a:lnTo>
                  <a:pt x="1810" y="3249"/>
                </a:lnTo>
                <a:lnTo>
                  <a:pt x="1844" y="3228"/>
                </a:lnTo>
                <a:lnTo>
                  <a:pt x="1880" y="3212"/>
                </a:lnTo>
                <a:lnTo>
                  <a:pt x="1920" y="3202"/>
                </a:lnTo>
                <a:lnTo>
                  <a:pt x="1962" y="3199"/>
                </a:lnTo>
                <a:close/>
                <a:moveTo>
                  <a:pt x="623" y="3199"/>
                </a:moveTo>
                <a:lnTo>
                  <a:pt x="665" y="3202"/>
                </a:lnTo>
                <a:lnTo>
                  <a:pt x="703" y="3212"/>
                </a:lnTo>
                <a:lnTo>
                  <a:pt x="741" y="3228"/>
                </a:lnTo>
                <a:lnTo>
                  <a:pt x="774" y="3249"/>
                </a:lnTo>
                <a:lnTo>
                  <a:pt x="804" y="3275"/>
                </a:lnTo>
                <a:lnTo>
                  <a:pt x="829" y="3304"/>
                </a:lnTo>
                <a:lnTo>
                  <a:pt x="851" y="3338"/>
                </a:lnTo>
                <a:lnTo>
                  <a:pt x="865" y="3374"/>
                </a:lnTo>
                <a:lnTo>
                  <a:pt x="876" y="3414"/>
                </a:lnTo>
                <a:lnTo>
                  <a:pt x="879" y="3455"/>
                </a:lnTo>
                <a:lnTo>
                  <a:pt x="876" y="3496"/>
                </a:lnTo>
                <a:lnTo>
                  <a:pt x="865" y="3536"/>
                </a:lnTo>
                <a:lnTo>
                  <a:pt x="851" y="3572"/>
                </a:lnTo>
                <a:lnTo>
                  <a:pt x="829" y="3606"/>
                </a:lnTo>
                <a:lnTo>
                  <a:pt x="804" y="3636"/>
                </a:lnTo>
                <a:lnTo>
                  <a:pt x="774" y="3662"/>
                </a:lnTo>
                <a:lnTo>
                  <a:pt x="741" y="3682"/>
                </a:lnTo>
                <a:lnTo>
                  <a:pt x="703" y="3698"/>
                </a:lnTo>
                <a:lnTo>
                  <a:pt x="665" y="3707"/>
                </a:lnTo>
                <a:lnTo>
                  <a:pt x="623" y="3710"/>
                </a:lnTo>
                <a:lnTo>
                  <a:pt x="581" y="3707"/>
                </a:lnTo>
                <a:lnTo>
                  <a:pt x="543" y="3698"/>
                </a:lnTo>
                <a:lnTo>
                  <a:pt x="505" y="3682"/>
                </a:lnTo>
                <a:lnTo>
                  <a:pt x="472" y="3662"/>
                </a:lnTo>
                <a:lnTo>
                  <a:pt x="442" y="3636"/>
                </a:lnTo>
                <a:lnTo>
                  <a:pt x="417" y="3606"/>
                </a:lnTo>
                <a:lnTo>
                  <a:pt x="396" y="3572"/>
                </a:lnTo>
                <a:lnTo>
                  <a:pt x="381" y="3536"/>
                </a:lnTo>
                <a:lnTo>
                  <a:pt x="370" y="3496"/>
                </a:lnTo>
                <a:lnTo>
                  <a:pt x="367" y="3455"/>
                </a:lnTo>
                <a:lnTo>
                  <a:pt x="370" y="3414"/>
                </a:lnTo>
                <a:lnTo>
                  <a:pt x="381" y="3374"/>
                </a:lnTo>
                <a:lnTo>
                  <a:pt x="396" y="3338"/>
                </a:lnTo>
                <a:lnTo>
                  <a:pt x="417" y="3304"/>
                </a:lnTo>
                <a:lnTo>
                  <a:pt x="442" y="3275"/>
                </a:lnTo>
                <a:lnTo>
                  <a:pt x="472" y="3249"/>
                </a:lnTo>
                <a:lnTo>
                  <a:pt x="505" y="3228"/>
                </a:lnTo>
                <a:lnTo>
                  <a:pt x="543" y="3212"/>
                </a:lnTo>
                <a:lnTo>
                  <a:pt x="581" y="3202"/>
                </a:lnTo>
                <a:lnTo>
                  <a:pt x="623" y="3199"/>
                </a:lnTo>
                <a:close/>
                <a:moveTo>
                  <a:pt x="0" y="3010"/>
                </a:moveTo>
                <a:lnTo>
                  <a:pt x="2552" y="3010"/>
                </a:lnTo>
                <a:lnTo>
                  <a:pt x="2552" y="3283"/>
                </a:lnTo>
                <a:lnTo>
                  <a:pt x="2549" y="3311"/>
                </a:lnTo>
                <a:lnTo>
                  <a:pt x="2538" y="3337"/>
                </a:lnTo>
                <a:lnTo>
                  <a:pt x="2525" y="3359"/>
                </a:lnTo>
                <a:lnTo>
                  <a:pt x="2506" y="3379"/>
                </a:lnTo>
                <a:lnTo>
                  <a:pt x="2483" y="3393"/>
                </a:lnTo>
                <a:lnTo>
                  <a:pt x="2457" y="3402"/>
                </a:lnTo>
                <a:lnTo>
                  <a:pt x="2429" y="3406"/>
                </a:lnTo>
                <a:lnTo>
                  <a:pt x="2296" y="3406"/>
                </a:lnTo>
                <a:lnTo>
                  <a:pt x="2287" y="3363"/>
                </a:lnTo>
                <a:lnTo>
                  <a:pt x="2272" y="3321"/>
                </a:lnTo>
                <a:lnTo>
                  <a:pt x="2252" y="3283"/>
                </a:lnTo>
                <a:lnTo>
                  <a:pt x="2228" y="3247"/>
                </a:lnTo>
                <a:lnTo>
                  <a:pt x="2200" y="3215"/>
                </a:lnTo>
                <a:lnTo>
                  <a:pt x="2167" y="3186"/>
                </a:lnTo>
                <a:lnTo>
                  <a:pt x="2131" y="3163"/>
                </a:lnTo>
                <a:lnTo>
                  <a:pt x="2092" y="3143"/>
                </a:lnTo>
                <a:lnTo>
                  <a:pt x="2050" y="3129"/>
                </a:lnTo>
                <a:lnTo>
                  <a:pt x="2007" y="3120"/>
                </a:lnTo>
                <a:lnTo>
                  <a:pt x="1961" y="3117"/>
                </a:lnTo>
                <a:lnTo>
                  <a:pt x="1915" y="3120"/>
                </a:lnTo>
                <a:lnTo>
                  <a:pt x="1872" y="3129"/>
                </a:lnTo>
                <a:lnTo>
                  <a:pt x="1830" y="3143"/>
                </a:lnTo>
                <a:lnTo>
                  <a:pt x="1792" y="3163"/>
                </a:lnTo>
                <a:lnTo>
                  <a:pt x="1756" y="3186"/>
                </a:lnTo>
                <a:lnTo>
                  <a:pt x="1723" y="3215"/>
                </a:lnTo>
                <a:lnTo>
                  <a:pt x="1695" y="3247"/>
                </a:lnTo>
                <a:lnTo>
                  <a:pt x="1671" y="3283"/>
                </a:lnTo>
                <a:lnTo>
                  <a:pt x="1650" y="3321"/>
                </a:lnTo>
                <a:lnTo>
                  <a:pt x="1636" y="3363"/>
                </a:lnTo>
                <a:lnTo>
                  <a:pt x="1627" y="3406"/>
                </a:lnTo>
                <a:lnTo>
                  <a:pt x="958" y="3406"/>
                </a:lnTo>
                <a:lnTo>
                  <a:pt x="948" y="3363"/>
                </a:lnTo>
                <a:lnTo>
                  <a:pt x="933" y="3321"/>
                </a:lnTo>
                <a:lnTo>
                  <a:pt x="914" y="3283"/>
                </a:lnTo>
                <a:lnTo>
                  <a:pt x="889" y="3247"/>
                </a:lnTo>
                <a:lnTo>
                  <a:pt x="861" y="3215"/>
                </a:lnTo>
                <a:lnTo>
                  <a:pt x="828" y="3186"/>
                </a:lnTo>
                <a:lnTo>
                  <a:pt x="793" y="3163"/>
                </a:lnTo>
                <a:lnTo>
                  <a:pt x="754" y="3143"/>
                </a:lnTo>
                <a:lnTo>
                  <a:pt x="712" y="3129"/>
                </a:lnTo>
                <a:lnTo>
                  <a:pt x="668" y="3120"/>
                </a:lnTo>
                <a:lnTo>
                  <a:pt x="623" y="3117"/>
                </a:lnTo>
                <a:lnTo>
                  <a:pt x="578" y="3120"/>
                </a:lnTo>
                <a:lnTo>
                  <a:pt x="534" y="3129"/>
                </a:lnTo>
                <a:lnTo>
                  <a:pt x="493" y="3143"/>
                </a:lnTo>
                <a:lnTo>
                  <a:pt x="453" y="3163"/>
                </a:lnTo>
                <a:lnTo>
                  <a:pt x="418" y="3186"/>
                </a:lnTo>
                <a:lnTo>
                  <a:pt x="385" y="3215"/>
                </a:lnTo>
                <a:lnTo>
                  <a:pt x="357" y="3247"/>
                </a:lnTo>
                <a:lnTo>
                  <a:pt x="332" y="3283"/>
                </a:lnTo>
                <a:lnTo>
                  <a:pt x="313" y="3321"/>
                </a:lnTo>
                <a:lnTo>
                  <a:pt x="298" y="3363"/>
                </a:lnTo>
                <a:lnTo>
                  <a:pt x="289" y="3406"/>
                </a:lnTo>
                <a:lnTo>
                  <a:pt x="123" y="3406"/>
                </a:lnTo>
                <a:lnTo>
                  <a:pt x="95" y="3402"/>
                </a:lnTo>
                <a:lnTo>
                  <a:pt x="69" y="3393"/>
                </a:lnTo>
                <a:lnTo>
                  <a:pt x="46" y="3379"/>
                </a:lnTo>
                <a:lnTo>
                  <a:pt x="27" y="3359"/>
                </a:lnTo>
                <a:lnTo>
                  <a:pt x="12" y="3337"/>
                </a:lnTo>
                <a:lnTo>
                  <a:pt x="3" y="3311"/>
                </a:lnTo>
                <a:lnTo>
                  <a:pt x="0" y="3283"/>
                </a:lnTo>
                <a:lnTo>
                  <a:pt x="0" y="3010"/>
                </a:lnTo>
                <a:close/>
                <a:moveTo>
                  <a:pt x="1823" y="2351"/>
                </a:moveTo>
                <a:lnTo>
                  <a:pt x="1812" y="2353"/>
                </a:lnTo>
                <a:lnTo>
                  <a:pt x="1806" y="2360"/>
                </a:lnTo>
                <a:lnTo>
                  <a:pt x="1803" y="2370"/>
                </a:lnTo>
                <a:lnTo>
                  <a:pt x="1803" y="2732"/>
                </a:lnTo>
                <a:lnTo>
                  <a:pt x="1806" y="2741"/>
                </a:lnTo>
                <a:lnTo>
                  <a:pt x="1812" y="2748"/>
                </a:lnTo>
                <a:lnTo>
                  <a:pt x="1823" y="2752"/>
                </a:lnTo>
                <a:lnTo>
                  <a:pt x="2292" y="2752"/>
                </a:lnTo>
                <a:lnTo>
                  <a:pt x="2301" y="2749"/>
                </a:lnTo>
                <a:lnTo>
                  <a:pt x="2307" y="2743"/>
                </a:lnTo>
                <a:lnTo>
                  <a:pt x="2311" y="2735"/>
                </a:lnTo>
                <a:lnTo>
                  <a:pt x="2310" y="2726"/>
                </a:lnTo>
                <a:lnTo>
                  <a:pt x="2305" y="2718"/>
                </a:lnTo>
                <a:lnTo>
                  <a:pt x="1926" y="2357"/>
                </a:lnTo>
                <a:lnTo>
                  <a:pt x="1921" y="2353"/>
                </a:lnTo>
                <a:lnTo>
                  <a:pt x="1917" y="2352"/>
                </a:lnTo>
                <a:lnTo>
                  <a:pt x="1912" y="2351"/>
                </a:lnTo>
                <a:lnTo>
                  <a:pt x="1823" y="2351"/>
                </a:lnTo>
                <a:close/>
                <a:moveTo>
                  <a:pt x="123" y="1994"/>
                </a:moveTo>
                <a:lnTo>
                  <a:pt x="1535" y="1994"/>
                </a:lnTo>
                <a:lnTo>
                  <a:pt x="1563" y="1997"/>
                </a:lnTo>
                <a:lnTo>
                  <a:pt x="1589" y="2007"/>
                </a:lnTo>
                <a:lnTo>
                  <a:pt x="1612" y="2022"/>
                </a:lnTo>
                <a:lnTo>
                  <a:pt x="1631" y="2040"/>
                </a:lnTo>
                <a:lnTo>
                  <a:pt x="1646" y="2063"/>
                </a:lnTo>
                <a:lnTo>
                  <a:pt x="1655" y="2090"/>
                </a:lnTo>
                <a:lnTo>
                  <a:pt x="1658" y="2117"/>
                </a:lnTo>
                <a:lnTo>
                  <a:pt x="1658" y="2208"/>
                </a:lnTo>
                <a:lnTo>
                  <a:pt x="1903" y="2208"/>
                </a:lnTo>
                <a:lnTo>
                  <a:pt x="1935" y="2212"/>
                </a:lnTo>
                <a:lnTo>
                  <a:pt x="1965" y="2221"/>
                </a:lnTo>
                <a:lnTo>
                  <a:pt x="1994" y="2236"/>
                </a:lnTo>
                <a:lnTo>
                  <a:pt x="2019" y="2256"/>
                </a:lnTo>
                <a:lnTo>
                  <a:pt x="2502" y="2735"/>
                </a:lnTo>
                <a:lnTo>
                  <a:pt x="2520" y="2755"/>
                </a:lnTo>
                <a:lnTo>
                  <a:pt x="2534" y="2777"/>
                </a:lnTo>
                <a:lnTo>
                  <a:pt x="2543" y="2800"/>
                </a:lnTo>
                <a:lnTo>
                  <a:pt x="2550" y="2826"/>
                </a:lnTo>
                <a:lnTo>
                  <a:pt x="2552" y="2852"/>
                </a:lnTo>
                <a:lnTo>
                  <a:pt x="2552" y="2942"/>
                </a:lnTo>
                <a:lnTo>
                  <a:pt x="0" y="2942"/>
                </a:lnTo>
                <a:lnTo>
                  <a:pt x="0" y="2117"/>
                </a:lnTo>
                <a:lnTo>
                  <a:pt x="3" y="2090"/>
                </a:lnTo>
                <a:lnTo>
                  <a:pt x="12" y="2063"/>
                </a:lnTo>
                <a:lnTo>
                  <a:pt x="27" y="2040"/>
                </a:lnTo>
                <a:lnTo>
                  <a:pt x="46" y="2022"/>
                </a:lnTo>
                <a:lnTo>
                  <a:pt x="69" y="2007"/>
                </a:lnTo>
                <a:lnTo>
                  <a:pt x="95" y="1997"/>
                </a:lnTo>
                <a:lnTo>
                  <a:pt x="123" y="1994"/>
                </a:lnTo>
                <a:close/>
                <a:moveTo>
                  <a:pt x="3023" y="1705"/>
                </a:moveTo>
                <a:lnTo>
                  <a:pt x="3018" y="1824"/>
                </a:lnTo>
                <a:lnTo>
                  <a:pt x="3007" y="1940"/>
                </a:lnTo>
                <a:lnTo>
                  <a:pt x="2993" y="2053"/>
                </a:lnTo>
                <a:lnTo>
                  <a:pt x="2973" y="2163"/>
                </a:lnTo>
                <a:lnTo>
                  <a:pt x="2950" y="2268"/>
                </a:lnTo>
                <a:lnTo>
                  <a:pt x="2922" y="2370"/>
                </a:lnTo>
                <a:lnTo>
                  <a:pt x="3003" y="2399"/>
                </a:lnTo>
                <a:lnTo>
                  <a:pt x="3079" y="2429"/>
                </a:lnTo>
                <a:lnTo>
                  <a:pt x="3152" y="2463"/>
                </a:lnTo>
                <a:lnTo>
                  <a:pt x="3221" y="2499"/>
                </a:lnTo>
                <a:lnTo>
                  <a:pt x="3274" y="2429"/>
                </a:lnTo>
                <a:lnTo>
                  <a:pt x="3321" y="2357"/>
                </a:lnTo>
                <a:lnTo>
                  <a:pt x="3363" y="2282"/>
                </a:lnTo>
                <a:lnTo>
                  <a:pt x="3400" y="2205"/>
                </a:lnTo>
                <a:lnTo>
                  <a:pt x="3433" y="2125"/>
                </a:lnTo>
                <a:lnTo>
                  <a:pt x="3462" y="2044"/>
                </a:lnTo>
                <a:lnTo>
                  <a:pt x="3484" y="1960"/>
                </a:lnTo>
                <a:lnTo>
                  <a:pt x="3502" y="1877"/>
                </a:lnTo>
                <a:lnTo>
                  <a:pt x="3515" y="1791"/>
                </a:lnTo>
                <a:lnTo>
                  <a:pt x="3523" y="1705"/>
                </a:lnTo>
                <a:lnTo>
                  <a:pt x="3023" y="1705"/>
                </a:lnTo>
                <a:close/>
                <a:moveTo>
                  <a:pt x="2767" y="926"/>
                </a:moveTo>
                <a:lnTo>
                  <a:pt x="2657" y="952"/>
                </a:lnTo>
                <a:lnTo>
                  <a:pt x="2544" y="972"/>
                </a:lnTo>
                <a:lnTo>
                  <a:pt x="2429" y="987"/>
                </a:lnTo>
                <a:lnTo>
                  <a:pt x="2311" y="998"/>
                </a:lnTo>
                <a:lnTo>
                  <a:pt x="2192" y="1004"/>
                </a:lnTo>
                <a:lnTo>
                  <a:pt x="2192" y="1546"/>
                </a:lnTo>
                <a:lnTo>
                  <a:pt x="2865" y="1546"/>
                </a:lnTo>
                <a:lnTo>
                  <a:pt x="2859" y="1435"/>
                </a:lnTo>
                <a:lnTo>
                  <a:pt x="2849" y="1328"/>
                </a:lnTo>
                <a:lnTo>
                  <a:pt x="2834" y="1223"/>
                </a:lnTo>
                <a:lnTo>
                  <a:pt x="2816" y="1121"/>
                </a:lnTo>
                <a:lnTo>
                  <a:pt x="2793" y="1021"/>
                </a:lnTo>
                <a:lnTo>
                  <a:pt x="2767" y="926"/>
                </a:lnTo>
                <a:close/>
                <a:moveTo>
                  <a:pt x="1457" y="926"/>
                </a:moveTo>
                <a:lnTo>
                  <a:pt x="1431" y="1021"/>
                </a:lnTo>
                <a:lnTo>
                  <a:pt x="1408" y="1121"/>
                </a:lnTo>
                <a:lnTo>
                  <a:pt x="1390" y="1223"/>
                </a:lnTo>
                <a:lnTo>
                  <a:pt x="1375" y="1328"/>
                </a:lnTo>
                <a:lnTo>
                  <a:pt x="1365" y="1435"/>
                </a:lnTo>
                <a:lnTo>
                  <a:pt x="1359" y="1546"/>
                </a:lnTo>
                <a:lnTo>
                  <a:pt x="2033" y="1546"/>
                </a:lnTo>
                <a:lnTo>
                  <a:pt x="2033" y="1004"/>
                </a:lnTo>
                <a:lnTo>
                  <a:pt x="1913" y="998"/>
                </a:lnTo>
                <a:lnTo>
                  <a:pt x="1795" y="987"/>
                </a:lnTo>
                <a:lnTo>
                  <a:pt x="1681" y="972"/>
                </a:lnTo>
                <a:lnTo>
                  <a:pt x="1568" y="951"/>
                </a:lnTo>
                <a:lnTo>
                  <a:pt x="1457" y="926"/>
                </a:lnTo>
                <a:close/>
                <a:moveTo>
                  <a:pt x="3221" y="752"/>
                </a:moveTo>
                <a:lnTo>
                  <a:pt x="3152" y="788"/>
                </a:lnTo>
                <a:lnTo>
                  <a:pt x="3079" y="822"/>
                </a:lnTo>
                <a:lnTo>
                  <a:pt x="3003" y="852"/>
                </a:lnTo>
                <a:lnTo>
                  <a:pt x="2922" y="881"/>
                </a:lnTo>
                <a:lnTo>
                  <a:pt x="2950" y="983"/>
                </a:lnTo>
                <a:lnTo>
                  <a:pt x="2973" y="1088"/>
                </a:lnTo>
                <a:lnTo>
                  <a:pt x="2993" y="1198"/>
                </a:lnTo>
                <a:lnTo>
                  <a:pt x="3007" y="1311"/>
                </a:lnTo>
                <a:lnTo>
                  <a:pt x="3018" y="1427"/>
                </a:lnTo>
                <a:lnTo>
                  <a:pt x="3023" y="1546"/>
                </a:lnTo>
                <a:lnTo>
                  <a:pt x="3523" y="1546"/>
                </a:lnTo>
                <a:lnTo>
                  <a:pt x="3515" y="1459"/>
                </a:lnTo>
                <a:lnTo>
                  <a:pt x="3502" y="1374"/>
                </a:lnTo>
                <a:lnTo>
                  <a:pt x="3484" y="1289"/>
                </a:lnTo>
                <a:lnTo>
                  <a:pt x="3462" y="1207"/>
                </a:lnTo>
                <a:lnTo>
                  <a:pt x="3433" y="1125"/>
                </a:lnTo>
                <a:lnTo>
                  <a:pt x="3400" y="1046"/>
                </a:lnTo>
                <a:lnTo>
                  <a:pt x="3363" y="969"/>
                </a:lnTo>
                <a:lnTo>
                  <a:pt x="3320" y="894"/>
                </a:lnTo>
                <a:lnTo>
                  <a:pt x="3274" y="822"/>
                </a:lnTo>
                <a:lnTo>
                  <a:pt x="3221" y="752"/>
                </a:lnTo>
                <a:close/>
                <a:moveTo>
                  <a:pt x="1002" y="752"/>
                </a:moveTo>
                <a:lnTo>
                  <a:pt x="951" y="822"/>
                </a:lnTo>
                <a:lnTo>
                  <a:pt x="904" y="894"/>
                </a:lnTo>
                <a:lnTo>
                  <a:pt x="861" y="969"/>
                </a:lnTo>
                <a:lnTo>
                  <a:pt x="823" y="1047"/>
                </a:lnTo>
                <a:lnTo>
                  <a:pt x="791" y="1126"/>
                </a:lnTo>
                <a:lnTo>
                  <a:pt x="762" y="1207"/>
                </a:lnTo>
                <a:lnTo>
                  <a:pt x="740" y="1290"/>
                </a:lnTo>
                <a:lnTo>
                  <a:pt x="722" y="1374"/>
                </a:lnTo>
                <a:lnTo>
                  <a:pt x="709" y="1460"/>
                </a:lnTo>
                <a:lnTo>
                  <a:pt x="701" y="1546"/>
                </a:lnTo>
                <a:lnTo>
                  <a:pt x="1201" y="1546"/>
                </a:lnTo>
                <a:lnTo>
                  <a:pt x="1206" y="1427"/>
                </a:lnTo>
                <a:lnTo>
                  <a:pt x="1217" y="1311"/>
                </a:lnTo>
                <a:lnTo>
                  <a:pt x="1231" y="1198"/>
                </a:lnTo>
                <a:lnTo>
                  <a:pt x="1251" y="1088"/>
                </a:lnTo>
                <a:lnTo>
                  <a:pt x="1274" y="983"/>
                </a:lnTo>
                <a:lnTo>
                  <a:pt x="1302" y="881"/>
                </a:lnTo>
                <a:lnTo>
                  <a:pt x="1222" y="852"/>
                </a:lnTo>
                <a:lnTo>
                  <a:pt x="1145" y="822"/>
                </a:lnTo>
                <a:lnTo>
                  <a:pt x="1073" y="788"/>
                </a:lnTo>
                <a:lnTo>
                  <a:pt x="1002" y="752"/>
                </a:lnTo>
                <a:close/>
                <a:moveTo>
                  <a:pt x="2640" y="315"/>
                </a:moveTo>
                <a:lnTo>
                  <a:pt x="2685" y="373"/>
                </a:lnTo>
                <a:lnTo>
                  <a:pt x="2728" y="436"/>
                </a:lnTo>
                <a:lnTo>
                  <a:pt x="2767" y="504"/>
                </a:lnTo>
                <a:lnTo>
                  <a:pt x="2805" y="575"/>
                </a:lnTo>
                <a:lnTo>
                  <a:pt x="2840" y="651"/>
                </a:lnTo>
                <a:lnTo>
                  <a:pt x="2873" y="730"/>
                </a:lnTo>
                <a:lnTo>
                  <a:pt x="2958" y="700"/>
                </a:lnTo>
                <a:lnTo>
                  <a:pt x="3038" y="667"/>
                </a:lnTo>
                <a:lnTo>
                  <a:pt x="3115" y="629"/>
                </a:lnTo>
                <a:lnTo>
                  <a:pt x="3055" y="573"/>
                </a:lnTo>
                <a:lnTo>
                  <a:pt x="2992" y="520"/>
                </a:lnTo>
                <a:lnTo>
                  <a:pt x="2926" y="470"/>
                </a:lnTo>
                <a:lnTo>
                  <a:pt x="2858" y="425"/>
                </a:lnTo>
                <a:lnTo>
                  <a:pt x="2788" y="384"/>
                </a:lnTo>
                <a:lnTo>
                  <a:pt x="2715" y="346"/>
                </a:lnTo>
                <a:lnTo>
                  <a:pt x="2640" y="315"/>
                </a:lnTo>
                <a:close/>
                <a:moveTo>
                  <a:pt x="1585" y="315"/>
                </a:moveTo>
                <a:lnTo>
                  <a:pt x="1510" y="346"/>
                </a:lnTo>
                <a:lnTo>
                  <a:pt x="1436" y="384"/>
                </a:lnTo>
                <a:lnTo>
                  <a:pt x="1366" y="425"/>
                </a:lnTo>
                <a:lnTo>
                  <a:pt x="1298" y="470"/>
                </a:lnTo>
                <a:lnTo>
                  <a:pt x="1232" y="520"/>
                </a:lnTo>
                <a:lnTo>
                  <a:pt x="1170" y="573"/>
                </a:lnTo>
                <a:lnTo>
                  <a:pt x="1110" y="629"/>
                </a:lnTo>
                <a:lnTo>
                  <a:pt x="1186" y="667"/>
                </a:lnTo>
                <a:lnTo>
                  <a:pt x="1266" y="700"/>
                </a:lnTo>
                <a:lnTo>
                  <a:pt x="1351" y="730"/>
                </a:lnTo>
                <a:lnTo>
                  <a:pt x="1384" y="651"/>
                </a:lnTo>
                <a:lnTo>
                  <a:pt x="1419" y="575"/>
                </a:lnTo>
                <a:lnTo>
                  <a:pt x="1457" y="504"/>
                </a:lnTo>
                <a:lnTo>
                  <a:pt x="1497" y="436"/>
                </a:lnTo>
                <a:lnTo>
                  <a:pt x="1539" y="373"/>
                </a:lnTo>
                <a:lnTo>
                  <a:pt x="1585" y="315"/>
                </a:lnTo>
                <a:close/>
                <a:moveTo>
                  <a:pt x="2033" y="214"/>
                </a:moveTo>
                <a:lnTo>
                  <a:pt x="1949" y="222"/>
                </a:lnTo>
                <a:lnTo>
                  <a:pt x="1896" y="249"/>
                </a:lnTo>
                <a:lnTo>
                  <a:pt x="1845" y="283"/>
                </a:lnTo>
                <a:lnTo>
                  <a:pt x="1797" y="324"/>
                </a:lnTo>
                <a:lnTo>
                  <a:pt x="1748" y="371"/>
                </a:lnTo>
                <a:lnTo>
                  <a:pt x="1702" y="425"/>
                </a:lnTo>
                <a:lnTo>
                  <a:pt x="1659" y="485"/>
                </a:lnTo>
                <a:lnTo>
                  <a:pt x="1618" y="549"/>
                </a:lnTo>
                <a:lnTo>
                  <a:pt x="1579" y="619"/>
                </a:lnTo>
                <a:lnTo>
                  <a:pt x="1543" y="694"/>
                </a:lnTo>
                <a:lnTo>
                  <a:pt x="1509" y="774"/>
                </a:lnTo>
                <a:lnTo>
                  <a:pt x="1610" y="796"/>
                </a:lnTo>
                <a:lnTo>
                  <a:pt x="1713" y="814"/>
                </a:lnTo>
                <a:lnTo>
                  <a:pt x="1818" y="828"/>
                </a:lnTo>
                <a:lnTo>
                  <a:pt x="1925" y="837"/>
                </a:lnTo>
                <a:lnTo>
                  <a:pt x="2033" y="842"/>
                </a:lnTo>
                <a:lnTo>
                  <a:pt x="2033" y="214"/>
                </a:lnTo>
                <a:close/>
                <a:moveTo>
                  <a:pt x="2192" y="214"/>
                </a:moveTo>
                <a:lnTo>
                  <a:pt x="2192" y="842"/>
                </a:lnTo>
                <a:lnTo>
                  <a:pt x="2299" y="837"/>
                </a:lnTo>
                <a:lnTo>
                  <a:pt x="2407" y="828"/>
                </a:lnTo>
                <a:lnTo>
                  <a:pt x="2511" y="814"/>
                </a:lnTo>
                <a:lnTo>
                  <a:pt x="2614" y="796"/>
                </a:lnTo>
                <a:lnTo>
                  <a:pt x="2715" y="774"/>
                </a:lnTo>
                <a:lnTo>
                  <a:pt x="2681" y="694"/>
                </a:lnTo>
                <a:lnTo>
                  <a:pt x="2645" y="619"/>
                </a:lnTo>
                <a:lnTo>
                  <a:pt x="2606" y="549"/>
                </a:lnTo>
                <a:lnTo>
                  <a:pt x="2566" y="485"/>
                </a:lnTo>
                <a:lnTo>
                  <a:pt x="2521" y="425"/>
                </a:lnTo>
                <a:lnTo>
                  <a:pt x="2476" y="371"/>
                </a:lnTo>
                <a:lnTo>
                  <a:pt x="2429" y="324"/>
                </a:lnTo>
                <a:lnTo>
                  <a:pt x="2379" y="283"/>
                </a:lnTo>
                <a:lnTo>
                  <a:pt x="2328" y="249"/>
                </a:lnTo>
                <a:lnTo>
                  <a:pt x="2276" y="222"/>
                </a:lnTo>
                <a:lnTo>
                  <a:pt x="2192" y="214"/>
                </a:lnTo>
                <a:close/>
                <a:moveTo>
                  <a:pt x="2113" y="0"/>
                </a:moveTo>
                <a:lnTo>
                  <a:pt x="2213" y="4"/>
                </a:lnTo>
                <a:lnTo>
                  <a:pt x="2314" y="14"/>
                </a:lnTo>
                <a:lnTo>
                  <a:pt x="2413" y="28"/>
                </a:lnTo>
                <a:lnTo>
                  <a:pt x="2510" y="50"/>
                </a:lnTo>
                <a:lnTo>
                  <a:pt x="2605" y="77"/>
                </a:lnTo>
                <a:lnTo>
                  <a:pt x="2699" y="110"/>
                </a:lnTo>
                <a:lnTo>
                  <a:pt x="2791" y="148"/>
                </a:lnTo>
                <a:lnTo>
                  <a:pt x="2879" y="193"/>
                </a:lnTo>
                <a:lnTo>
                  <a:pt x="2965" y="242"/>
                </a:lnTo>
                <a:lnTo>
                  <a:pt x="3048" y="297"/>
                </a:lnTo>
                <a:lnTo>
                  <a:pt x="3129" y="357"/>
                </a:lnTo>
                <a:lnTo>
                  <a:pt x="3204" y="422"/>
                </a:lnTo>
                <a:lnTo>
                  <a:pt x="3277" y="492"/>
                </a:lnTo>
                <a:lnTo>
                  <a:pt x="3345" y="567"/>
                </a:lnTo>
                <a:lnTo>
                  <a:pt x="3406" y="642"/>
                </a:lnTo>
                <a:lnTo>
                  <a:pt x="3462" y="720"/>
                </a:lnTo>
                <a:lnTo>
                  <a:pt x="3514" y="801"/>
                </a:lnTo>
                <a:lnTo>
                  <a:pt x="3559" y="885"/>
                </a:lnTo>
                <a:lnTo>
                  <a:pt x="3601" y="971"/>
                </a:lnTo>
                <a:lnTo>
                  <a:pt x="3636" y="1061"/>
                </a:lnTo>
                <a:lnTo>
                  <a:pt x="3667" y="1151"/>
                </a:lnTo>
                <a:lnTo>
                  <a:pt x="3693" y="1243"/>
                </a:lnTo>
                <a:lnTo>
                  <a:pt x="3712" y="1337"/>
                </a:lnTo>
                <a:lnTo>
                  <a:pt x="3727" y="1432"/>
                </a:lnTo>
                <a:lnTo>
                  <a:pt x="3735" y="1528"/>
                </a:lnTo>
                <a:lnTo>
                  <a:pt x="3738" y="1625"/>
                </a:lnTo>
                <a:lnTo>
                  <a:pt x="3735" y="1723"/>
                </a:lnTo>
                <a:lnTo>
                  <a:pt x="3727" y="1819"/>
                </a:lnTo>
                <a:lnTo>
                  <a:pt x="3712" y="1914"/>
                </a:lnTo>
                <a:lnTo>
                  <a:pt x="3693" y="2008"/>
                </a:lnTo>
                <a:lnTo>
                  <a:pt x="3667" y="2101"/>
                </a:lnTo>
                <a:lnTo>
                  <a:pt x="3636" y="2191"/>
                </a:lnTo>
                <a:lnTo>
                  <a:pt x="3601" y="2280"/>
                </a:lnTo>
                <a:lnTo>
                  <a:pt x="3559" y="2366"/>
                </a:lnTo>
                <a:lnTo>
                  <a:pt x="3513" y="2451"/>
                </a:lnTo>
                <a:lnTo>
                  <a:pt x="3462" y="2531"/>
                </a:lnTo>
                <a:lnTo>
                  <a:pt x="3406" y="2610"/>
                </a:lnTo>
                <a:lnTo>
                  <a:pt x="3345" y="2685"/>
                </a:lnTo>
                <a:lnTo>
                  <a:pt x="3277" y="2758"/>
                </a:lnTo>
                <a:lnTo>
                  <a:pt x="3207" y="2827"/>
                </a:lnTo>
                <a:lnTo>
                  <a:pt x="3131" y="2891"/>
                </a:lnTo>
                <a:lnTo>
                  <a:pt x="3053" y="2951"/>
                </a:lnTo>
                <a:lnTo>
                  <a:pt x="2971" y="3005"/>
                </a:lnTo>
                <a:lnTo>
                  <a:pt x="2887" y="3054"/>
                </a:lnTo>
                <a:lnTo>
                  <a:pt x="2800" y="3098"/>
                </a:lnTo>
                <a:lnTo>
                  <a:pt x="2711" y="3136"/>
                </a:lnTo>
                <a:lnTo>
                  <a:pt x="2711" y="2906"/>
                </a:lnTo>
                <a:lnTo>
                  <a:pt x="2784" y="2868"/>
                </a:lnTo>
                <a:lnTo>
                  <a:pt x="2856" y="2827"/>
                </a:lnTo>
                <a:lnTo>
                  <a:pt x="2925" y="2782"/>
                </a:lnTo>
                <a:lnTo>
                  <a:pt x="2990" y="2732"/>
                </a:lnTo>
                <a:lnTo>
                  <a:pt x="3054" y="2679"/>
                </a:lnTo>
                <a:lnTo>
                  <a:pt x="3115" y="2621"/>
                </a:lnTo>
                <a:lnTo>
                  <a:pt x="3038" y="2584"/>
                </a:lnTo>
                <a:lnTo>
                  <a:pt x="2958" y="2551"/>
                </a:lnTo>
                <a:lnTo>
                  <a:pt x="2873" y="2521"/>
                </a:lnTo>
                <a:lnTo>
                  <a:pt x="2836" y="2608"/>
                </a:lnTo>
                <a:lnTo>
                  <a:pt x="2797" y="2691"/>
                </a:lnTo>
                <a:lnTo>
                  <a:pt x="2755" y="2769"/>
                </a:lnTo>
                <a:lnTo>
                  <a:pt x="2709" y="2841"/>
                </a:lnTo>
                <a:lnTo>
                  <a:pt x="2705" y="2799"/>
                </a:lnTo>
                <a:lnTo>
                  <a:pt x="2696" y="2758"/>
                </a:lnTo>
                <a:lnTo>
                  <a:pt x="2681" y="2719"/>
                </a:lnTo>
                <a:lnTo>
                  <a:pt x="2661" y="2681"/>
                </a:lnTo>
                <a:lnTo>
                  <a:pt x="2637" y="2646"/>
                </a:lnTo>
                <a:lnTo>
                  <a:pt x="2664" y="2593"/>
                </a:lnTo>
                <a:lnTo>
                  <a:pt x="2690" y="2537"/>
                </a:lnTo>
                <a:lnTo>
                  <a:pt x="2715" y="2477"/>
                </a:lnTo>
                <a:lnTo>
                  <a:pt x="2618" y="2455"/>
                </a:lnTo>
                <a:lnTo>
                  <a:pt x="2517" y="2438"/>
                </a:lnTo>
                <a:lnTo>
                  <a:pt x="2415" y="2425"/>
                </a:lnTo>
                <a:lnTo>
                  <a:pt x="2237" y="2249"/>
                </a:lnTo>
                <a:lnTo>
                  <a:pt x="2347" y="2256"/>
                </a:lnTo>
                <a:lnTo>
                  <a:pt x="2455" y="2267"/>
                </a:lnTo>
                <a:lnTo>
                  <a:pt x="2561" y="2282"/>
                </a:lnTo>
                <a:lnTo>
                  <a:pt x="2665" y="2301"/>
                </a:lnTo>
                <a:lnTo>
                  <a:pt x="2767" y="2325"/>
                </a:lnTo>
                <a:lnTo>
                  <a:pt x="2793" y="2230"/>
                </a:lnTo>
                <a:lnTo>
                  <a:pt x="2816" y="2130"/>
                </a:lnTo>
                <a:lnTo>
                  <a:pt x="2834" y="2028"/>
                </a:lnTo>
                <a:lnTo>
                  <a:pt x="2849" y="1923"/>
                </a:lnTo>
                <a:lnTo>
                  <a:pt x="2859" y="1814"/>
                </a:lnTo>
                <a:lnTo>
                  <a:pt x="2865" y="1705"/>
                </a:lnTo>
                <a:lnTo>
                  <a:pt x="2192" y="1705"/>
                </a:lnTo>
                <a:lnTo>
                  <a:pt x="2192" y="2204"/>
                </a:lnTo>
                <a:lnTo>
                  <a:pt x="2130" y="2144"/>
                </a:lnTo>
                <a:lnTo>
                  <a:pt x="2100" y="2118"/>
                </a:lnTo>
                <a:lnTo>
                  <a:pt x="2067" y="2095"/>
                </a:lnTo>
                <a:lnTo>
                  <a:pt x="2033" y="2078"/>
                </a:lnTo>
                <a:lnTo>
                  <a:pt x="2033" y="1705"/>
                </a:lnTo>
                <a:lnTo>
                  <a:pt x="1359" y="1705"/>
                </a:lnTo>
                <a:lnTo>
                  <a:pt x="1363" y="1770"/>
                </a:lnTo>
                <a:lnTo>
                  <a:pt x="1367" y="1836"/>
                </a:lnTo>
                <a:lnTo>
                  <a:pt x="1209" y="1836"/>
                </a:lnTo>
                <a:lnTo>
                  <a:pt x="1204" y="1770"/>
                </a:lnTo>
                <a:lnTo>
                  <a:pt x="1201" y="1705"/>
                </a:lnTo>
                <a:lnTo>
                  <a:pt x="701" y="1705"/>
                </a:lnTo>
                <a:lnTo>
                  <a:pt x="707" y="1770"/>
                </a:lnTo>
                <a:lnTo>
                  <a:pt x="716" y="1836"/>
                </a:lnTo>
                <a:lnTo>
                  <a:pt x="500" y="1836"/>
                </a:lnTo>
                <a:lnTo>
                  <a:pt x="489" y="1731"/>
                </a:lnTo>
                <a:lnTo>
                  <a:pt x="486" y="1625"/>
                </a:lnTo>
                <a:lnTo>
                  <a:pt x="489" y="1529"/>
                </a:lnTo>
                <a:lnTo>
                  <a:pt x="497" y="1433"/>
                </a:lnTo>
                <a:lnTo>
                  <a:pt x="512" y="1338"/>
                </a:lnTo>
                <a:lnTo>
                  <a:pt x="532" y="1244"/>
                </a:lnTo>
                <a:lnTo>
                  <a:pt x="557" y="1151"/>
                </a:lnTo>
                <a:lnTo>
                  <a:pt x="588" y="1061"/>
                </a:lnTo>
                <a:lnTo>
                  <a:pt x="624" y="972"/>
                </a:lnTo>
                <a:lnTo>
                  <a:pt x="665" y="885"/>
                </a:lnTo>
                <a:lnTo>
                  <a:pt x="711" y="801"/>
                </a:lnTo>
                <a:lnTo>
                  <a:pt x="762" y="720"/>
                </a:lnTo>
                <a:lnTo>
                  <a:pt x="819" y="642"/>
                </a:lnTo>
                <a:lnTo>
                  <a:pt x="880" y="566"/>
                </a:lnTo>
                <a:lnTo>
                  <a:pt x="948" y="491"/>
                </a:lnTo>
                <a:lnTo>
                  <a:pt x="1021" y="422"/>
                </a:lnTo>
                <a:lnTo>
                  <a:pt x="1096" y="357"/>
                </a:lnTo>
                <a:lnTo>
                  <a:pt x="1176" y="297"/>
                </a:lnTo>
                <a:lnTo>
                  <a:pt x="1258" y="242"/>
                </a:lnTo>
                <a:lnTo>
                  <a:pt x="1345" y="193"/>
                </a:lnTo>
                <a:lnTo>
                  <a:pt x="1434" y="148"/>
                </a:lnTo>
                <a:lnTo>
                  <a:pt x="1525" y="110"/>
                </a:lnTo>
                <a:lnTo>
                  <a:pt x="1619" y="77"/>
                </a:lnTo>
                <a:lnTo>
                  <a:pt x="1714" y="50"/>
                </a:lnTo>
                <a:lnTo>
                  <a:pt x="1811" y="28"/>
                </a:lnTo>
                <a:lnTo>
                  <a:pt x="1911" y="14"/>
                </a:lnTo>
                <a:lnTo>
                  <a:pt x="2011" y="4"/>
                </a:lnTo>
                <a:lnTo>
                  <a:pt x="2113" y="0"/>
                </a:lnTo>
                <a:close/>
              </a:path>
            </a:pathLst>
          </a:custGeom>
          <a:solidFill>
            <a:schemeClr val="bg1"/>
          </a:solidFill>
          <a:ln w="0">
            <a:noFill/>
            <a:prstDash val="solid"/>
            <a:round/>
            <a:headEnd/>
            <a:tailEnd/>
          </a:ln>
        </p:spPr>
        <p:txBody>
          <a:bodyPr anchor="ctr"/>
          <a:lstStyle/>
          <a:p>
            <a:pPr algn="ctr"/>
            <a:endParaRPr sz="3200">
              <a:cs typeface="+mn-ea"/>
              <a:sym typeface="+mn-lt"/>
            </a:endParaRPr>
          </a:p>
        </p:txBody>
      </p:sp>
      <p:sp>
        <p:nvSpPr>
          <p:cNvPr id="24" name="Freeform: Shape 40">
            <a:extLst>
              <a:ext uri="{FF2B5EF4-FFF2-40B4-BE49-F238E27FC236}">
                <a16:creationId xmlns:a16="http://schemas.microsoft.com/office/drawing/2014/main" id="{9FDBA2AD-CC5B-967A-4DEE-1A5D5B75BE70}"/>
              </a:ext>
            </a:extLst>
          </p:cNvPr>
          <p:cNvSpPr>
            <a:spLocks/>
          </p:cNvSpPr>
          <p:nvPr/>
        </p:nvSpPr>
        <p:spPr bwMode="auto">
          <a:xfrm>
            <a:off x="2699301" y="4607764"/>
            <a:ext cx="445053" cy="448328"/>
          </a:xfrm>
          <a:custGeom>
            <a:avLst/>
            <a:gdLst>
              <a:gd name="T0" fmla="*/ 115 w 140"/>
              <a:gd name="T1" fmla="*/ 63 h 140"/>
              <a:gd name="T2" fmla="*/ 39 w 140"/>
              <a:gd name="T3" fmla="*/ 140 h 140"/>
              <a:gd name="T4" fmla="*/ 0 w 140"/>
              <a:gd name="T5" fmla="*/ 140 h 140"/>
              <a:gd name="T6" fmla="*/ 0 w 140"/>
              <a:gd name="T7" fmla="*/ 101 h 140"/>
              <a:gd name="T8" fmla="*/ 77 w 140"/>
              <a:gd name="T9" fmla="*/ 24 h 140"/>
              <a:gd name="T10" fmla="*/ 115 w 140"/>
              <a:gd name="T11" fmla="*/ 63 h 140"/>
              <a:gd name="T12" fmla="*/ 42 w 140"/>
              <a:gd name="T13" fmla="*/ 120 h 140"/>
              <a:gd name="T14" fmla="*/ 20 w 140"/>
              <a:gd name="T15" fmla="*/ 98 h 140"/>
              <a:gd name="T16" fmla="*/ 12 w 140"/>
              <a:gd name="T17" fmla="*/ 106 h 140"/>
              <a:gd name="T18" fmla="*/ 12 w 140"/>
              <a:gd name="T19" fmla="*/ 116 h 140"/>
              <a:gd name="T20" fmla="*/ 24 w 140"/>
              <a:gd name="T21" fmla="*/ 116 h 140"/>
              <a:gd name="T22" fmla="*/ 24 w 140"/>
              <a:gd name="T23" fmla="*/ 128 h 140"/>
              <a:gd name="T24" fmla="*/ 34 w 140"/>
              <a:gd name="T25" fmla="*/ 128 h 140"/>
              <a:gd name="T26" fmla="*/ 42 w 140"/>
              <a:gd name="T27" fmla="*/ 120 h 140"/>
              <a:gd name="T28" fmla="*/ 80 w 140"/>
              <a:gd name="T29" fmla="*/ 40 h 140"/>
              <a:gd name="T30" fmla="*/ 78 w 140"/>
              <a:gd name="T31" fmla="*/ 41 h 140"/>
              <a:gd name="T32" fmla="*/ 28 w 140"/>
              <a:gd name="T33" fmla="*/ 91 h 140"/>
              <a:gd name="T34" fmla="*/ 28 w 140"/>
              <a:gd name="T35" fmla="*/ 93 h 140"/>
              <a:gd name="T36" fmla="*/ 30 w 140"/>
              <a:gd name="T37" fmla="*/ 95 h 140"/>
              <a:gd name="T38" fmla="*/ 31 w 140"/>
              <a:gd name="T39" fmla="*/ 94 h 140"/>
              <a:gd name="T40" fmla="*/ 81 w 140"/>
              <a:gd name="T41" fmla="*/ 44 h 140"/>
              <a:gd name="T42" fmla="*/ 82 w 140"/>
              <a:gd name="T43" fmla="*/ 42 h 140"/>
              <a:gd name="T44" fmla="*/ 80 w 140"/>
              <a:gd name="T45" fmla="*/ 40 h 140"/>
              <a:gd name="T46" fmla="*/ 137 w 140"/>
              <a:gd name="T47" fmla="*/ 42 h 140"/>
              <a:gd name="T48" fmla="*/ 121 w 140"/>
              <a:gd name="T49" fmla="*/ 57 h 140"/>
              <a:gd name="T50" fmla="*/ 83 w 140"/>
              <a:gd name="T51" fmla="*/ 19 h 140"/>
              <a:gd name="T52" fmla="*/ 98 w 140"/>
              <a:gd name="T53" fmla="*/ 3 h 140"/>
              <a:gd name="T54" fmla="*/ 107 w 140"/>
              <a:gd name="T55" fmla="*/ 0 h 140"/>
              <a:gd name="T56" fmla="*/ 115 w 140"/>
              <a:gd name="T57" fmla="*/ 3 h 140"/>
              <a:gd name="T58" fmla="*/ 137 w 140"/>
              <a:gd name="T59" fmla="*/ 25 h 140"/>
              <a:gd name="T60" fmla="*/ 140 w 140"/>
              <a:gd name="T61" fmla="*/ 33 h 140"/>
              <a:gd name="T62" fmla="*/ 137 w 140"/>
              <a:gd name="T63" fmla="*/ 42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0" h="140">
                <a:moveTo>
                  <a:pt x="115" y="63"/>
                </a:moveTo>
                <a:cubicBezTo>
                  <a:pt x="39" y="140"/>
                  <a:pt x="39" y="140"/>
                  <a:pt x="39" y="140"/>
                </a:cubicBezTo>
                <a:cubicBezTo>
                  <a:pt x="0" y="140"/>
                  <a:pt x="0" y="140"/>
                  <a:pt x="0" y="140"/>
                </a:cubicBezTo>
                <a:cubicBezTo>
                  <a:pt x="0" y="101"/>
                  <a:pt x="0" y="101"/>
                  <a:pt x="0" y="101"/>
                </a:cubicBezTo>
                <a:cubicBezTo>
                  <a:pt x="77" y="24"/>
                  <a:pt x="77" y="24"/>
                  <a:pt x="77" y="24"/>
                </a:cubicBezTo>
                <a:lnTo>
                  <a:pt x="115" y="63"/>
                </a:lnTo>
                <a:close/>
                <a:moveTo>
                  <a:pt x="42" y="120"/>
                </a:moveTo>
                <a:cubicBezTo>
                  <a:pt x="20" y="98"/>
                  <a:pt x="20" y="98"/>
                  <a:pt x="20" y="98"/>
                </a:cubicBezTo>
                <a:cubicBezTo>
                  <a:pt x="12" y="106"/>
                  <a:pt x="12" y="106"/>
                  <a:pt x="12" y="106"/>
                </a:cubicBezTo>
                <a:cubicBezTo>
                  <a:pt x="12" y="116"/>
                  <a:pt x="12" y="116"/>
                  <a:pt x="12" y="116"/>
                </a:cubicBezTo>
                <a:cubicBezTo>
                  <a:pt x="24" y="116"/>
                  <a:pt x="24" y="116"/>
                  <a:pt x="24" y="116"/>
                </a:cubicBezTo>
                <a:cubicBezTo>
                  <a:pt x="24" y="128"/>
                  <a:pt x="24" y="128"/>
                  <a:pt x="24" y="128"/>
                </a:cubicBezTo>
                <a:cubicBezTo>
                  <a:pt x="34" y="128"/>
                  <a:pt x="34" y="128"/>
                  <a:pt x="34" y="128"/>
                </a:cubicBezTo>
                <a:lnTo>
                  <a:pt x="42" y="120"/>
                </a:lnTo>
                <a:close/>
                <a:moveTo>
                  <a:pt x="80" y="40"/>
                </a:moveTo>
                <a:cubicBezTo>
                  <a:pt x="79" y="40"/>
                  <a:pt x="79" y="40"/>
                  <a:pt x="78" y="41"/>
                </a:cubicBezTo>
                <a:cubicBezTo>
                  <a:pt x="28" y="91"/>
                  <a:pt x="28" y="91"/>
                  <a:pt x="28" y="91"/>
                </a:cubicBezTo>
                <a:cubicBezTo>
                  <a:pt x="28" y="91"/>
                  <a:pt x="28" y="92"/>
                  <a:pt x="28" y="93"/>
                </a:cubicBezTo>
                <a:cubicBezTo>
                  <a:pt x="28" y="94"/>
                  <a:pt x="29" y="95"/>
                  <a:pt x="30" y="95"/>
                </a:cubicBezTo>
                <a:cubicBezTo>
                  <a:pt x="30" y="95"/>
                  <a:pt x="31" y="94"/>
                  <a:pt x="31" y="94"/>
                </a:cubicBezTo>
                <a:cubicBezTo>
                  <a:pt x="81" y="44"/>
                  <a:pt x="81" y="44"/>
                  <a:pt x="81" y="44"/>
                </a:cubicBezTo>
                <a:cubicBezTo>
                  <a:pt x="82" y="43"/>
                  <a:pt x="82" y="43"/>
                  <a:pt x="82" y="42"/>
                </a:cubicBezTo>
                <a:cubicBezTo>
                  <a:pt x="82" y="41"/>
                  <a:pt x="81" y="40"/>
                  <a:pt x="80" y="40"/>
                </a:cubicBezTo>
                <a:close/>
                <a:moveTo>
                  <a:pt x="137" y="42"/>
                </a:moveTo>
                <a:cubicBezTo>
                  <a:pt x="121" y="57"/>
                  <a:pt x="121" y="57"/>
                  <a:pt x="121" y="57"/>
                </a:cubicBezTo>
                <a:cubicBezTo>
                  <a:pt x="83" y="19"/>
                  <a:pt x="83" y="19"/>
                  <a:pt x="83" y="19"/>
                </a:cubicBezTo>
                <a:cubicBezTo>
                  <a:pt x="98" y="3"/>
                  <a:pt x="98" y="3"/>
                  <a:pt x="98" y="3"/>
                </a:cubicBezTo>
                <a:cubicBezTo>
                  <a:pt x="100" y="1"/>
                  <a:pt x="103" y="0"/>
                  <a:pt x="107" y="0"/>
                </a:cubicBezTo>
                <a:cubicBezTo>
                  <a:pt x="110" y="0"/>
                  <a:pt x="113" y="1"/>
                  <a:pt x="115" y="3"/>
                </a:cubicBezTo>
                <a:cubicBezTo>
                  <a:pt x="137" y="25"/>
                  <a:pt x="137" y="25"/>
                  <a:pt x="137" y="25"/>
                </a:cubicBezTo>
                <a:cubicBezTo>
                  <a:pt x="139" y="27"/>
                  <a:pt x="140" y="30"/>
                  <a:pt x="140" y="33"/>
                </a:cubicBezTo>
                <a:cubicBezTo>
                  <a:pt x="140" y="37"/>
                  <a:pt x="139" y="40"/>
                  <a:pt x="137" y="42"/>
                </a:cubicBezTo>
                <a:close/>
              </a:path>
            </a:pathLst>
          </a:custGeom>
          <a:solidFill>
            <a:schemeClr val="bg1"/>
          </a:solidFill>
          <a:ln>
            <a:noFill/>
          </a:ln>
        </p:spPr>
        <p:txBody>
          <a:bodyPr anchor="ctr"/>
          <a:lstStyle/>
          <a:p>
            <a:pPr algn="ctr"/>
            <a:endParaRPr sz="3200">
              <a:cs typeface="+mn-ea"/>
              <a:sym typeface="+mn-lt"/>
            </a:endParaRPr>
          </a:p>
        </p:txBody>
      </p:sp>
      <p:pic>
        <p:nvPicPr>
          <p:cNvPr id="4" name="Picture 3">
            <a:extLst>
              <a:ext uri="{FF2B5EF4-FFF2-40B4-BE49-F238E27FC236}">
                <a16:creationId xmlns:a16="http://schemas.microsoft.com/office/drawing/2014/main" id="{9D2B28A9-7433-7F34-056C-A0A34B6B3A5F}"/>
              </a:ext>
            </a:extLst>
          </p:cNvPr>
          <p:cNvPicPr>
            <a:picLocks noChangeAspect="1"/>
          </p:cNvPicPr>
          <p:nvPr/>
        </p:nvPicPr>
        <p:blipFill>
          <a:blip r:embed="rId3"/>
          <a:stretch>
            <a:fillRect/>
          </a:stretch>
        </p:blipFill>
        <p:spPr>
          <a:xfrm rot="16200000">
            <a:off x="2869780" y="-786178"/>
            <a:ext cx="5817229" cy="9163691"/>
          </a:xfrm>
          <a:prstGeom prst="rect">
            <a:avLst/>
          </a:prstGeom>
        </p:spPr>
      </p:pic>
    </p:spTree>
    <p:extLst>
      <p:ext uri="{BB962C8B-B14F-4D97-AF65-F5344CB8AC3E}">
        <p14:creationId xmlns:p14="http://schemas.microsoft.com/office/powerpoint/2010/main" val="270663221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 name="Đường nối Thẳng 17">
            <a:extLst>
              <a:ext uri="{FF2B5EF4-FFF2-40B4-BE49-F238E27FC236}">
                <a16:creationId xmlns:a16="http://schemas.microsoft.com/office/drawing/2014/main" id="{D92C9409-E1ED-CF35-D558-BC4697BBED6C}"/>
              </a:ext>
            </a:extLst>
          </p:cNvPr>
          <p:cNvCxnSpPr/>
          <p:nvPr/>
        </p:nvCxnSpPr>
        <p:spPr>
          <a:xfrm>
            <a:off x="0" y="751114"/>
            <a:ext cx="12192000" cy="0"/>
          </a:xfrm>
          <a:prstGeom prst="line">
            <a:avLst/>
          </a:prstGeom>
          <a:ln w="19050">
            <a:solidFill>
              <a:schemeClr val="tx2">
                <a:lumMod val="75000"/>
              </a:schemeClr>
            </a:solidFill>
          </a:ln>
        </p:spPr>
        <p:style>
          <a:lnRef idx="3">
            <a:schemeClr val="accent1"/>
          </a:lnRef>
          <a:fillRef idx="0">
            <a:schemeClr val="accent1"/>
          </a:fillRef>
          <a:effectRef idx="2">
            <a:schemeClr val="accent1"/>
          </a:effectRef>
          <a:fontRef idx="minor">
            <a:schemeClr val="tx1"/>
          </a:fontRef>
        </p:style>
      </p:cxnSp>
      <p:sp>
        <p:nvSpPr>
          <p:cNvPr id="20" name="Mũi tên: Hình V 19">
            <a:extLst>
              <a:ext uri="{FF2B5EF4-FFF2-40B4-BE49-F238E27FC236}">
                <a16:creationId xmlns:a16="http://schemas.microsoft.com/office/drawing/2014/main" id="{E0E126CC-74D0-9414-396F-ADD935DAB5CF}"/>
              </a:ext>
            </a:extLst>
          </p:cNvPr>
          <p:cNvSpPr/>
          <p:nvPr/>
        </p:nvSpPr>
        <p:spPr>
          <a:xfrm>
            <a:off x="97971" y="244929"/>
            <a:ext cx="391886" cy="375557"/>
          </a:xfrm>
          <a:prstGeom prst="chevron">
            <a:avLst/>
          </a:prstGeom>
          <a:solidFill>
            <a:srgbClr val="1D4251"/>
          </a:solidFill>
          <a:ln>
            <a:solidFill>
              <a:srgbClr val="1D425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1" name="矩形 4">
            <a:extLst>
              <a:ext uri="{FF2B5EF4-FFF2-40B4-BE49-F238E27FC236}">
                <a16:creationId xmlns:a16="http://schemas.microsoft.com/office/drawing/2014/main" id="{99852DED-C312-E7B7-D6F3-CFB4B84255B4}"/>
              </a:ext>
            </a:extLst>
          </p:cNvPr>
          <p:cNvSpPr/>
          <p:nvPr/>
        </p:nvSpPr>
        <p:spPr>
          <a:xfrm>
            <a:off x="489857" y="140319"/>
            <a:ext cx="11326322" cy="584775"/>
          </a:xfrm>
          <a:prstGeom prst="rect">
            <a:avLst/>
          </a:prstGeom>
        </p:spPr>
        <p:txBody>
          <a:bodyPr wrap="square">
            <a:spAutoFit/>
          </a:bodyPr>
          <a:lstStyle/>
          <a:p>
            <a:r>
              <a:rPr lang="en-US" altLang="zh-CN" sz="3200" b="1" dirty="0">
                <a:solidFill>
                  <a:srgbClr val="1D4251"/>
                </a:solidFill>
                <a:cs typeface="+mn-ea"/>
                <a:sym typeface="+mn-lt"/>
              </a:rPr>
              <a:t>MẠCH THI CÔNG THỰC TẾ + HỘP ĐỰNG</a:t>
            </a:r>
            <a:endParaRPr lang="zh-CN" altLang="en-US" sz="3200" b="1" dirty="0">
              <a:solidFill>
                <a:schemeClr val="bg1"/>
              </a:solidFill>
              <a:cs typeface="+mn-ea"/>
              <a:sym typeface="+mn-lt"/>
            </a:endParaRPr>
          </a:p>
        </p:txBody>
      </p:sp>
      <p:sp>
        <p:nvSpPr>
          <p:cNvPr id="23" name="Freeform: Shape 48">
            <a:extLst>
              <a:ext uri="{FF2B5EF4-FFF2-40B4-BE49-F238E27FC236}">
                <a16:creationId xmlns:a16="http://schemas.microsoft.com/office/drawing/2014/main" id="{CB526AF6-7271-8939-76DE-DCD40F7C9537}"/>
              </a:ext>
            </a:extLst>
          </p:cNvPr>
          <p:cNvSpPr>
            <a:spLocks/>
          </p:cNvSpPr>
          <p:nvPr/>
        </p:nvSpPr>
        <p:spPr bwMode="auto">
          <a:xfrm>
            <a:off x="2643455" y="1476850"/>
            <a:ext cx="556747" cy="552579"/>
          </a:xfrm>
          <a:custGeom>
            <a:avLst/>
            <a:gdLst>
              <a:gd name="T0" fmla="*/ 1837 w 3738"/>
              <a:gd name="T1" fmla="*/ 3484 h 3710"/>
              <a:gd name="T2" fmla="*/ 2041 w 3738"/>
              <a:gd name="T3" fmla="*/ 3554 h 3710"/>
              <a:gd name="T4" fmla="*/ 2017 w 3738"/>
              <a:gd name="T5" fmla="*/ 3340 h 3710"/>
              <a:gd name="T6" fmla="*/ 498 w 3738"/>
              <a:gd name="T7" fmla="*/ 3425 h 3710"/>
              <a:gd name="T8" fmla="*/ 652 w 3738"/>
              <a:gd name="T9" fmla="*/ 3579 h 3710"/>
              <a:gd name="T10" fmla="*/ 723 w 3738"/>
              <a:gd name="T11" fmla="*/ 3375 h 3710"/>
              <a:gd name="T12" fmla="*/ 2113 w 3738"/>
              <a:gd name="T13" fmla="*/ 3249 h 3710"/>
              <a:gd name="T14" fmla="*/ 2188 w 3738"/>
              <a:gd name="T15" fmla="*/ 3572 h 3710"/>
              <a:gd name="T16" fmla="*/ 1880 w 3738"/>
              <a:gd name="T17" fmla="*/ 3698 h 3710"/>
              <a:gd name="T18" fmla="*/ 1709 w 3738"/>
              <a:gd name="T19" fmla="*/ 3414 h 3710"/>
              <a:gd name="T20" fmla="*/ 1962 w 3738"/>
              <a:gd name="T21" fmla="*/ 3199 h 3710"/>
              <a:gd name="T22" fmla="*/ 865 w 3738"/>
              <a:gd name="T23" fmla="*/ 3374 h 3710"/>
              <a:gd name="T24" fmla="*/ 741 w 3738"/>
              <a:gd name="T25" fmla="*/ 3682 h 3710"/>
              <a:gd name="T26" fmla="*/ 417 w 3738"/>
              <a:gd name="T27" fmla="*/ 3606 h 3710"/>
              <a:gd name="T28" fmla="*/ 442 w 3738"/>
              <a:gd name="T29" fmla="*/ 3275 h 3710"/>
              <a:gd name="T30" fmla="*/ 2549 w 3738"/>
              <a:gd name="T31" fmla="*/ 3311 h 3710"/>
              <a:gd name="T32" fmla="*/ 2272 w 3738"/>
              <a:gd name="T33" fmla="*/ 3321 h 3710"/>
              <a:gd name="T34" fmla="*/ 1961 w 3738"/>
              <a:gd name="T35" fmla="*/ 3117 h 3710"/>
              <a:gd name="T36" fmla="*/ 1650 w 3738"/>
              <a:gd name="T37" fmla="*/ 3321 h 3710"/>
              <a:gd name="T38" fmla="*/ 828 w 3738"/>
              <a:gd name="T39" fmla="*/ 3186 h 3710"/>
              <a:gd name="T40" fmla="*/ 453 w 3738"/>
              <a:gd name="T41" fmla="*/ 3163 h 3710"/>
              <a:gd name="T42" fmla="*/ 95 w 3738"/>
              <a:gd name="T43" fmla="*/ 3402 h 3710"/>
              <a:gd name="T44" fmla="*/ 1812 w 3738"/>
              <a:gd name="T45" fmla="*/ 2353 h 3710"/>
              <a:gd name="T46" fmla="*/ 2307 w 3738"/>
              <a:gd name="T47" fmla="*/ 2743 h 3710"/>
              <a:gd name="T48" fmla="*/ 123 w 3738"/>
              <a:gd name="T49" fmla="*/ 1994 h 3710"/>
              <a:gd name="T50" fmla="*/ 1658 w 3738"/>
              <a:gd name="T51" fmla="*/ 2208 h 3710"/>
              <a:gd name="T52" fmla="*/ 2543 w 3738"/>
              <a:gd name="T53" fmla="*/ 2800 h 3710"/>
              <a:gd name="T54" fmla="*/ 46 w 3738"/>
              <a:gd name="T55" fmla="*/ 2022 h 3710"/>
              <a:gd name="T56" fmla="*/ 2950 w 3738"/>
              <a:gd name="T57" fmla="*/ 2268 h 3710"/>
              <a:gd name="T58" fmla="*/ 3400 w 3738"/>
              <a:gd name="T59" fmla="*/ 2205 h 3710"/>
              <a:gd name="T60" fmla="*/ 2657 w 3738"/>
              <a:gd name="T61" fmla="*/ 952 h 3710"/>
              <a:gd name="T62" fmla="*/ 2834 w 3738"/>
              <a:gd name="T63" fmla="*/ 1223 h 3710"/>
              <a:gd name="T64" fmla="*/ 1365 w 3738"/>
              <a:gd name="T65" fmla="*/ 1435 h 3710"/>
              <a:gd name="T66" fmla="*/ 3221 w 3738"/>
              <a:gd name="T67" fmla="*/ 752 h 3710"/>
              <a:gd name="T68" fmla="*/ 3018 w 3738"/>
              <a:gd name="T69" fmla="*/ 1427 h 3710"/>
              <a:gd name="T70" fmla="*/ 3363 w 3738"/>
              <a:gd name="T71" fmla="*/ 969 h 3710"/>
              <a:gd name="T72" fmla="*/ 791 w 3738"/>
              <a:gd name="T73" fmla="*/ 1126 h 3710"/>
              <a:gd name="T74" fmla="*/ 1231 w 3738"/>
              <a:gd name="T75" fmla="*/ 1198 h 3710"/>
              <a:gd name="T76" fmla="*/ 2685 w 3738"/>
              <a:gd name="T77" fmla="*/ 373 h 3710"/>
              <a:gd name="T78" fmla="*/ 3055 w 3738"/>
              <a:gd name="T79" fmla="*/ 573 h 3710"/>
              <a:gd name="T80" fmla="*/ 1436 w 3738"/>
              <a:gd name="T81" fmla="*/ 384 h 3710"/>
              <a:gd name="T82" fmla="*/ 1384 w 3738"/>
              <a:gd name="T83" fmla="*/ 651 h 3710"/>
              <a:gd name="T84" fmla="*/ 1845 w 3738"/>
              <a:gd name="T85" fmla="*/ 283 h 3710"/>
              <a:gd name="T86" fmla="*/ 1610 w 3738"/>
              <a:gd name="T87" fmla="*/ 796 h 3710"/>
              <a:gd name="T88" fmla="*/ 2407 w 3738"/>
              <a:gd name="T89" fmla="*/ 828 h 3710"/>
              <a:gd name="T90" fmla="*/ 2476 w 3738"/>
              <a:gd name="T91" fmla="*/ 371 h 3710"/>
              <a:gd name="T92" fmla="*/ 2413 w 3738"/>
              <a:gd name="T93" fmla="*/ 28 h 3710"/>
              <a:gd name="T94" fmla="*/ 3204 w 3738"/>
              <a:gd name="T95" fmla="*/ 422 h 3710"/>
              <a:gd name="T96" fmla="*/ 3667 w 3738"/>
              <a:gd name="T97" fmla="*/ 1151 h 3710"/>
              <a:gd name="T98" fmla="*/ 3693 w 3738"/>
              <a:gd name="T99" fmla="*/ 2008 h 3710"/>
              <a:gd name="T100" fmla="*/ 3277 w 3738"/>
              <a:gd name="T101" fmla="*/ 2758 h 3710"/>
              <a:gd name="T102" fmla="*/ 2784 w 3738"/>
              <a:gd name="T103" fmla="*/ 2868 h 3710"/>
              <a:gd name="T104" fmla="*/ 2836 w 3738"/>
              <a:gd name="T105" fmla="*/ 2608 h 3710"/>
              <a:gd name="T106" fmla="*/ 2664 w 3738"/>
              <a:gd name="T107" fmla="*/ 2593 h 3710"/>
              <a:gd name="T108" fmla="*/ 2561 w 3738"/>
              <a:gd name="T109" fmla="*/ 2282 h 3710"/>
              <a:gd name="T110" fmla="*/ 2192 w 3738"/>
              <a:gd name="T111" fmla="*/ 1705 h 3710"/>
              <a:gd name="T112" fmla="*/ 1367 w 3738"/>
              <a:gd name="T113" fmla="*/ 1836 h 3710"/>
              <a:gd name="T114" fmla="*/ 486 w 3738"/>
              <a:gd name="T115" fmla="*/ 1625 h 3710"/>
              <a:gd name="T116" fmla="*/ 711 w 3738"/>
              <a:gd name="T117" fmla="*/ 801 h 3710"/>
              <a:gd name="T118" fmla="*/ 1345 w 3738"/>
              <a:gd name="T119" fmla="*/ 193 h 37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738" h="3710">
                <a:moveTo>
                  <a:pt x="1962" y="3327"/>
                </a:moveTo>
                <a:lnTo>
                  <a:pt x="1932" y="3330"/>
                </a:lnTo>
                <a:lnTo>
                  <a:pt x="1905" y="3340"/>
                </a:lnTo>
                <a:lnTo>
                  <a:pt x="1881" y="3355"/>
                </a:lnTo>
                <a:lnTo>
                  <a:pt x="1861" y="3375"/>
                </a:lnTo>
                <a:lnTo>
                  <a:pt x="1846" y="3399"/>
                </a:lnTo>
                <a:lnTo>
                  <a:pt x="1837" y="3425"/>
                </a:lnTo>
                <a:lnTo>
                  <a:pt x="1834" y="3455"/>
                </a:lnTo>
                <a:lnTo>
                  <a:pt x="1837" y="3484"/>
                </a:lnTo>
                <a:lnTo>
                  <a:pt x="1846" y="3511"/>
                </a:lnTo>
                <a:lnTo>
                  <a:pt x="1861" y="3535"/>
                </a:lnTo>
                <a:lnTo>
                  <a:pt x="1881" y="3554"/>
                </a:lnTo>
                <a:lnTo>
                  <a:pt x="1905" y="3570"/>
                </a:lnTo>
                <a:lnTo>
                  <a:pt x="1932" y="3579"/>
                </a:lnTo>
                <a:lnTo>
                  <a:pt x="1962" y="3582"/>
                </a:lnTo>
                <a:lnTo>
                  <a:pt x="1990" y="3579"/>
                </a:lnTo>
                <a:lnTo>
                  <a:pt x="2017" y="3570"/>
                </a:lnTo>
                <a:lnTo>
                  <a:pt x="2041" y="3554"/>
                </a:lnTo>
                <a:lnTo>
                  <a:pt x="2062" y="3535"/>
                </a:lnTo>
                <a:lnTo>
                  <a:pt x="2076" y="3511"/>
                </a:lnTo>
                <a:lnTo>
                  <a:pt x="2086" y="3484"/>
                </a:lnTo>
                <a:lnTo>
                  <a:pt x="2089" y="3455"/>
                </a:lnTo>
                <a:lnTo>
                  <a:pt x="2086" y="3425"/>
                </a:lnTo>
                <a:lnTo>
                  <a:pt x="2076" y="3399"/>
                </a:lnTo>
                <a:lnTo>
                  <a:pt x="2062" y="3375"/>
                </a:lnTo>
                <a:lnTo>
                  <a:pt x="2041" y="3355"/>
                </a:lnTo>
                <a:lnTo>
                  <a:pt x="2017" y="3340"/>
                </a:lnTo>
                <a:lnTo>
                  <a:pt x="1990" y="3330"/>
                </a:lnTo>
                <a:lnTo>
                  <a:pt x="1962" y="3327"/>
                </a:lnTo>
                <a:close/>
                <a:moveTo>
                  <a:pt x="623" y="3327"/>
                </a:moveTo>
                <a:lnTo>
                  <a:pt x="594" y="3330"/>
                </a:lnTo>
                <a:lnTo>
                  <a:pt x="566" y="3340"/>
                </a:lnTo>
                <a:lnTo>
                  <a:pt x="544" y="3355"/>
                </a:lnTo>
                <a:lnTo>
                  <a:pt x="523" y="3375"/>
                </a:lnTo>
                <a:lnTo>
                  <a:pt x="509" y="3399"/>
                </a:lnTo>
                <a:lnTo>
                  <a:pt x="498" y="3425"/>
                </a:lnTo>
                <a:lnTo>
                  <a:pt x="495" y="3455"/>
                </a:lnTo>
                <a:lnTo>
                  <a:pt x="498" y="3484"/>
                </a:lnTo>
                <a:lnTo>
                  <a:pt x="509" y="3511"/>
                </a:lnTo>
                <a:lnTo>
                  <a:pt x="523" y="3535"/>
                </a:lnTo>
                <a:lnTo>
                  <a:pt x="544" y="3554"/>
                </a:lnTo>
                <a:lnTo>
                  <a:pt x="566" y="3570"/>
                </a:lnTo>
                <a:lnTo>
                  <a:pt x="594" y="3579"/>
                </a:lnTo>
                <a:lnTo>
                  <a:pt x="623" y="3582"/>
                </a:lnTo>
                <a:lnTo>
                  <a:pt x="652" y="3579"/>
                </a:lnTo>
                <a:lnTo>
                  <a:pt x="680" y="3570"/>
                </a:lnTo>
                <a:lnTo>
                  <a:pt x="703" y="3554"/>
                </a:lnTo>
                <a:lnTo>
                  <a:pt x="723" y="3535"/>
                </a:lnTo>
                <a:lnTo>
                  <a:pt x="739" y="3511"/>
                </a:lnTo>
                <a:lnTo>
                  <a:pt x="748" y="3484"/>
                </a:lnTo>
                <a:lnTo>
                  <a:pt x="751" y="3455"/>
                </a:lnTo>
                <a:lnTo>
                  <a:pt x="748" y="3425"/>
                </a:lnTo>
                <a:lnTo>
                  <a:pt x="739" y="3399"/>
                </a:lnTo>
                <a:lnTo>
                  <a:pt x="723" y="3375"/>
                </a:lnTo>
                <a:lnTo>
                  <a:pt x="703" y="3355"/>
                </a:lnTo>
                <a:lnTo>
                  <a:pt x="680" y="3340"/>
                </a:lnTo>
                <a:lnTo>
                  <a:pt x="652" y="3330"/>
                </a:lnTo>
                <a:lnTo>
                  <a:pt x="623" y="3327"/>
                </a:lnTo>
                <a:close/>
                <a:moveTo>
                  <a:pt x="1962" y="3199"/>
                </a:moveTo>
                <a:lnTo>
                  <a:pt x="2003" y="3202"/>
                </a:lnTo>
                <a:lnTo>
                  <a:pt x="2042" y="3212"/>
                </a:lnTo>
                <a:lnTo>
                  <a:pt x="2079" y="3228"/>
                </a:lnTo>
                <a:lnTo>
                  <a:pt x="2113" y="3249"/>
                </a:lnTo>
                <a:lnTo>
                  <a:pt x="2142" y="3275"/>
                </a:lnTo>
                <a:lnTo>
                  <a:pt x="2168" y="3304"/>
                </a:lnTo>
                <a:lnTo>
                  <a:pt x="2188" y="3338"/>
                </a:lnTo>
                <a:lnTo>
                  <a:pt x="2204" y="3374"/>
                </a:lnTo>
                <a:lnTo>
                  <a:pt x="2213" y="3414"/>
                </a:lnTo>
                <a:lnTo>
                  <a:pt x="2217" y="3455"/>
                </a:lnTo>
                <a:lnTo>
                  <a:pt x="2213" y="3496"/>
                </a:lnTo>
                <a:lnTo>
                  <a:pt x="2204" y="3536"/>
                </a:lnTo>
                <a:lnTo>
                  <a:pt x="2188" y="3572"/>
                </a:lnTo>
                <a:lnTo>
                  <a:pt x="2168" y="3606"/>
                </a:lnTo>
                <a:lnTo>
                  <a:pt x="2142" y="3636"/>
                </a:lnTo>
                <a:lnTo>
                  <a:pt x="2113" y="3662"/>
                </a:lnTo>
                <a:lnTo>
                  <a:pt x="2079" y="3682"/>
                </a:lnTo>
                <a:lnTo>
                  <a:pt x="2042" y="3698"/>
                </a:lnTo>
                <a:lnTo>
                  <a:pt x="2003" y="3707"/>
                </a:lnTo>
                <a:lnTo>
                  <a:pt x="1962" y="3710"/>
                </a:lnTo>
                <a:lnTo>
                  <a:pt x="1920" y="3707"/>
                </a:lnTo>
                <a:lnTo>
                  <a:pt x="1880" y="3698"/>
                </a:lnTo>
                <a:lnTo>
                  <a:pt x="1844" y="3682"/>
                </a:lnTo>
                <a:lnTo>
                  <a:pt x="1810" y="3662"/>
                </a:lnTo>
                <a:lnTo>
                  <a:pt x="1781" y="3636"/>
                </a:lnTo>
                <a:lnTo>
                  <a:pt x="1755" y="3606"/>
                </a:lnTo>
                <a:lnTo>
                  <a:pt x="1734" y="3572"/>
                </a:lnTo>
                <a:lnTo>
                  <a:pt x="1718" y="3536"/>
                </a:lnTo>
                <a:lnTo>
                  <a:pt x="1709" y="3496"/>
                </a:lnTo>
                <a:lnTo>
                  <a:pt x="1706" y="3455"/>
                </a:lnTo>
                <a:lnTo>
                  <a:pt x="1709" y="3414"/>
                </a:lnTo>
                <a:lnTo>
                  <a:pt x="1718" y="3374"/>
                </a:lnTo>
                <a:lnTo>
                  <a:pt x="1734" y="3338"/>
                </a:lnTo>
                <a:lnTo>
                  <a:pt x="1755" y="3304"/>
                </a:lnTo>
                <a:lnTo>
                  <a:pt x="1781" y="3275"/>
                </a:lnTo>
                <a:lnTo>
                  <a:pt x="1810" y="3249"/>
                </a:lnTo>
                <a:lnTo>
                  <a:pt x="1844" y="3228"/>
                </a:lnTo>
                <a:lnTo>
                  <a:pt x="1880" y="3212"/>
                </a:lnTo>
                <a:lnTo>
                  <a:pt x="1920" y="3202"/>
                </a:lnTo>
                <a:lnTo>
                  <a:pt x="1962" y="3199"/>
                </a:lnTo>
                <a:close/>
                <a:moveTo>
                  <a:pt x="623" y="3199"/>
                </a:moveTo>
                <a:lnTo>
                  <a:pt x="665" y="3202"/>
                </a:lnTo>
                <a:lnTo>
                  <a:pt x="703" y="3212"/>
                </a:lnTo>
                <a:lnTo>
                  <a:pt x="741" y="3228"/>
                </a:lnTo>
                <a:lnTo>
                  <a:pt x="774" y="3249"/>
                </a:lnTo>
                <a:lnTo>
                  <a:pt x="804" y="3275"/>
                </a:lnTo>
                <a:lnTo>
                  <a:pt x="829" y="3304"/>
                </a:lnTo>
                <a:lnTo>
                  <a:pt x="851" y="3338"/>
                </a:lnTo>
                <a:lnTo>
                  <a:pt x="865" y="3374"/>
                </a:lnTo>
                <a:lnTo>
                  <a:pt x="876" y="3414"/>
                </a:lnTo>
                <a:lnTo>
                  <a:pt x="879" y="3455"/>
                </a:lnTo>
                <a:lnTo>
                  <a:pt x="876" y="3496"/>
                </a:lnTo>
                <a:lnTo>
                  <a:pt x="865" y="3536"/>
                </a:lnTo>
                <a:lnTo>
                  <a:pt x="851" y="3572"/>
                </a:lnTo>
                <a:lnTo>
                  <a:pt x="829" y="3606"/>
                </a:lnTo>
                <a:lnTo>
                  <a:pt x="804" y="3636"/>
                </a:lnTo>
                <a:lnTo>
                  <a:pt x="774" y="3662"/>
                </a:lnTo>
                <a:lnTo>
                  <a:pt x="741" y="3682"/>
                </a:lnTo>
                <a:lnTo>
                  <a:pt x="703" y="3698"/>
                </a:lnTo>
                <a:lnTo>
                  <a:pt x="665" y="3707"/>
                </a:lnTo>
                <a:lnTo>
                  <a:pt x="623" y="3710"/>
                </a:lnTo>
                <a:lnTo>
                  <a:pt x="581" y="3707"/>
                </a:lnTo>
                <a:lnTo>
                  <a:pt x="543" y="3698"/>
                </a:lnTo>
                <a:lnTo>
                  <a:pt x="505" y="3682"/>
                </a:lnTo>
                <a:lnTo>
                  <a:pt x="472" y="3662"/>
                </a:lnTo>
                <a:lnTo>
                  <a:pt x="442" y="3636"/>
                </a:lnTo>
                <a:lnTo>
                  <a:pt x="417" y="3606"/>
                </a:lnTo>
                <a:lnTo>
                  <a:pt x="396" y="3572"/>
                </a:lnTo>
                <a:lnTo>
                  <a:pt x="381" y="3536"/>
                </a:lnTo>
                <a:lnTo>
                  <a:pt x="370" y="3496"/>
                </a:lnTo>
                <a:lnTo>
                  <a:pt x="367" y="3455"/>
                </a:lnTo>
                <a:lnTo>
                  <a:pt x="370" y="3414"/>
                </a:lnTo>
                <a:lnTo>
                  <a:pt x="381" y="3374"/>
                </a:lnTo>
                <a:lnTo>
                  <a:pt x="396" y="3338"/>
                </a:lnTo>
                <a:lnTo>
                  <a:pt x="417" y="3304"/>
                </a:lnTo>
                <a:lnTo>
                  <a:pt x="442" y="3275"/>
                </a:lnTo>
                <a:lnTo>
                  <a:pt x="472" y="3249"/>
                </a:lnTo>
                <a:lnTo>
                  <a:pt x="505" y="3228"/>
                </a:lnTo>
                <a:lnTo>
                  <a:pt x="543" y="3212"/>
                </a:lnTo>
                <a:lnTo>
                  <a:pt x="581" y="3202"/>
                </a:lnTo>
                <a:lnTo>
                  <a:pt x="623" y="3199"/>
                </a:lnTo>
                <a:close/>
                <a:moveTo>
                  <a:pt x="0" y="3010"/>
                </a:moveTo>
                <a:lnTo>
                  <a:pt x="2552" y="3010"/>
                </a:lnTo>
                <a:lnTo>
                  <a:pt x="2552" y="3283"/>
                </a:lnTo>
                <a:lnTo>
                  <a:pt x="2549" y="3311"/>
                </a:lnTo>
                <a:lnTo>
                  <a:pt x="2538" y="3337"/>
                </a:lnTo>
                <a:lnTo>
                  <a:pt x="2525" y="3359"/>
                </a:lnTo>
                <a:lnTo>
                  <a:pt x="2506" y="3379"/>
                </a:lnTo>
                <a:lnTo>
                  <a:pt x="2483" y="3393"/>
                </a:lnTo>
                <a:lnTo>
                  <a:pt x="2457" y="3402"/>
                </a:lnTo>
                <a:lnTo>
                  <a:pt x="2429" y="3406"/>
                </a:lnTo>
                <a:lnTo>
                  <a:pt x="2296" y="3406"/>
                </a:lnTo>
                <a:lnTo>
                  <a:pt x="2287" y="3363"/>
                </a:lnTo>
                <a:lnTo>
                  <a:pt x="2272" y="3321"/>
                </a:lnTo>
                <a:lnTo>
                  <a:pt x="2252" y="3283"/>
                </a:lnTo>
                <a:lnTo>
                  <a:pt x="2228" y="3247"/>
                </a:lnTo>
                <a:lnTo>
                  <a:pt x="2200" y="3215"/>
                </a:lnTo>
                <a:lnTo>
                  <a:pt x="2167" y="3186"/>
                </a:lnTo>
                <a:lnTo>
                  <a:pt x="2131" y="3163"/>
                </a:lnTo>
                <a:lnTo>
                  <a:pt x="2092" y="3143"/>
                </a:lnTo>
                <a:lnTo>
                  <a:pt x="2050" y="3129"/>
                </a:lnTo>
                <a:lnTo>
                  <a:pt x="2007" y="3120"/>
                </a:lnTo>
                <a:lnTo>
                  <a:pt x="1961" y="3117"/>
                </a:lnTo>
                <a:lnTo>
                  <a:pt x="1915" y="3120"/>
                </a:lnTo>
                <a:lnTo>
                  <a:pt x="1872" y="3129"/>
                </a:lnTo>
                <a:lnTo>
                  <a:pt x="1830" y="3143"/>
                </a:lnTo>
                <a:lnTo>
                  <a:pt x="1792" y="3163"/>
                </a:lnTo>
                <a:lnTo>
                  <a:pt x="1756" y="3186"/>
                </a:lnTo>
                <a:lnTo>
                  <a:pt x="1723" y="3215"/>
                </a:lnTo>
                <a:lnTo>
                  <a:pt x="1695" y="3247"/>
                </a:lnTo>
                <a:lnTo>
                  <a:pt x="1671" y="3283"/>
                </a:lnTo>
                <a:lnTo>
                  <a:pt x="1650" y="3321"/>
                </a:lnTo>
                <a:lnTo>
                  <a:pt x="1636" y="3363"/>
                </a:lnTo>
                <a:lnTo>
                  <a:pt x="1627" y="3406"/>
                </a:lnTo>
                <a:lnTo>
                  <a:pt x="958" y="3406"/>
                </a:lnTo>
                <a:lnTo>
                  <a:pt x="948" y="3363"/>
                </a:lnTo>
                <a:lnTo>
                  <a:pt x="933" y="3321"/>
                </a:lnTo>
                <a:lnTo>
                  <a:pt x="914" y="3283"/>
                </a:lnTo>
                <a:lnTo>
                  <a:pt x="889" y="3247"/>
                </a:lnTo>
                <a:lnTo>
                  <a:pt x="861" y="3215"/>
                </a:lnTo>
                <a:lnTo>
                  <a:pt x="828" y="3186"/>
                </a:lnTo>
                <a:lnTo>
                  <a:pt x="793" y="3163"/>
                </a:lnTo>
                <a:lnTo>
                  <a:pt x="754" y="3143"/>
                </a:lnTo>
                <a:lnTo>
                  <a:pt x="712" y="3129"/>
                </a:lnTo>
                <a:lnTo>
                  <a:pt x="668" y="3120"/>
                </a:lnTo>
                <a:lnTo>
                  <a:pt x="623" y="3117"/>
                </a:lnTo>
                <a:lnTo>
                  <a:pt x="578" y="3120"/>
                </a:lnTo>
                <a:lnTo>
                  <a:pt x="534" y="3129"/>
                </a:lnTo>
                <a:lnTo>
                  <a:pt x="493" y="3143"/>
                </a:lnTo>
                <a:lnTo>
                  <a:pt x="453" y="3163"/>
                </a:lnTo>
                <a:lnTo>
                  <a:pt x="418" y="3186"/>
                </a:lnTo>
                <a:lnTo>
                  <a:pt x="385" y="3215"/>
                </a:lnTo>
                <a:lnTo>
                  <a:pt x="357" y="3247"/>
                </a:lnTo>
                <a:lnTo>
                  <a:pt x="332" y="3283"/>
                </a:lnTo>
                <a:lnTo>
                  <a:pt x="313" y="3321"/>
                </a:lnTo>
                <a:lnTo>
                  <a:pt x="298" y="3363"/>
                </a:lnTo>
                <a:lnTo>
                  <a:pt x="289" y="3406"/>
                </a:lnTo>
                <a:lnTo>
                  <a:pt x="123" y="3406"/>
                </a:lnTo>
                <a:lnTo>
                  <a:pt x="95" y="3402"/>
                </a:lnTo>
                <a:lnTo>
                  <a:pt x="69" y="3393"/>
                </a:lnTo>
                <a:lnTo>
                  <a:pt x="46" y="3379"/>
                </a:lnTo>
                <a:lnTo>
                  <a:pt x="27" y="3359"/>
                </a:lnTo>
                <a:lnTo>
                  <a:pt x="12" y="3337"/>
                </a:lnTo>
                <a:lnTo>
                  <a:pt x="3" y="3311"/>
                </a:lnTo>
                <a:lnTo>
                  <a:pt x="0" y="3283"/>
                </a:lnTo>
                <a:lnTo>
                  <a:pt x="0" y="3010"/>
                </a:lnTo>
                <a:close/>
                <a:moveTo>
                  <a:pt x="1823" y="2351"/>
                </a:moveTo>
                <a:lnTo>
                  <a:pt x="1812" y="2353"/>
                </a:lnTo>
                <a:lnTo>
                  <a:pt x="1806" y="2360"/>
                </a:lnTo>
                <a:lnTo>
                  <a:pt x="1803" y="2370"/>
                </a:lnTo>
                <a:lnTo>
                  <a:pt x="1803" y="2732"/>
                </a:lnTo>
                <a:lnTo>
                  <a:pt x="1806" y="2741"/>
                </a:lnTo>
                <a:lnTo>
                  <a:pt x="1812" y="2748"/>
                </a:lnTo>
                <a:lnTo>
                  <a:pt x="1823" y="2752"/>
                </a:lnTo>
                <a:lnTo>
                  <a:pt x="2292" y="2752"/>
                </a:lnTo>
                <a:lnTo>
                  <a:pt x="2301" y="2749"/>
                </a:lnTo>
                <a:lnTo>
                  <a:pt x="2307" y="2743"/>
                </a:lnTo>
                <a:lnTo>
                  <a:pt x="2311" y="2735"/>
                </a:lnTo>
                <a:lnTo>
                  <a:pt x="2310" y="2726"/>
                </a:lnTo>
                <a:lnTo>
                  <a:pt x="2305" y="2718"/>
                </a:lnTo>
                <a:lnTo>
                  <a:pt x="1926" y="2357"/>
                </a:lnTo>
                <a:lnTo>
                  <a:pt x="1921" y="2353"/>
                </a:lnTo>
                <a:lnTo>
                  <a:pt x="1917" y="2352"/>
                </a:lnTo>
                <a:lnTo>
                  <a:pt x="1912" y="2351"/>
                </a:lnTo>
                <a:lnTo>
                  <a:pt x="1823" y="2351"/>
                </a:lnTo>
                <a:close/>
                <a:moveTo>
                  <a:pt x="123" y="1994"/>
                </a:moveTo>
                <a:lnTo>
                  <a:pt x="1535" y="1994"/>
                </a:lnTo>
                <a:lnTo>
                  <a:pt x="1563" y="1997"/>
                </a:lnTo>
                <a:lnTo>
                  <a:pt x="1589" y="2007"/>
                </a:lnTo>
                <a:lnTo>
                  <a:pt x="1612" y="2022"/>
                </a:lnTo>
                <a:lnTo>
                  <a:pt x="1631" y="2040"/>
                </a:lnTo>
                <a:lnTo>
                  <a:pt x="1646" y="2063"/>
                </a:lnTo>
                <a:lnTo>
                  <a:pt x="1655" y="2090"/>
                </a:lnTo>
                <a:lnTo>
                  <a:pt x="1658" y="2117"/>
                </a:lnTo>
                <a:lnTo>
                  <a:pt x="1658" y="2208"/>
                </a:lnTo>
                <a:lnTo>
                  <a:pt x="1903" y="2208"/>
                </a:lnTo>
                <a:lnTo>
                  <a:pt x="1935" y="2212"/>
                </a:lnTo>
                <a:lnTo>
                  <a:pt x="1965" y="2221"/>
                </a:lnTo>
                <a:lnTo>
                  <a:pt x="1994" y="2236"/>
                </a:lnTo>
                <a:lnTo>
                  <a:pt x="2019" y="2256"/>
                </a:lnTo>
                <a:lnTo>
                  <a:pt x="2502" y="2735"/>
                </a:lnTo>
                <a:lnTo>
                  <a:pt x="2520" y="2755"/>
                </a:lnTo>
                <a:lnTo>
                  <a:pt x="2534" y="2777"/>
                </a:lnTo>
                <a:lnTo>
                  <a:pt x="2543" y="2800"/>
                </a:lnTo>
                <a:lnTo>
                  <a:pt x="2550" y="2826"/>
                </a:lnTo>
                <a:lnTo>
                  <a:pt x="2552" y="2852"/>
                </a:lnTo>
                <a:lnTo>
                  <a:pt x="2552" y="2942"/>
                </a:lnTo>
                <a:lnTo>
                  <a:pt x="0" y="2942"/>
                </a:lnTo>
                <a:lnTo>
                  <a:pt x="0" y="2117"/>
                </a:lnTo>
                <a:lnTo>
                  <a:pt x="3" y="2090"/>
                </a:lnTo>
                <a:lnTo>
                  <a:pt x="12" y="2063"/>
                </a:lnTo>
                <a:lnTo>
                  <a:pt x="27" y="2040"/>
                </a:lnTo>
                <a:lnTo>
                  <a:pt x="46" y="2022"/>
                </a:lnTo>
                <a:lnTo>
                  <a:pt x="69" y="2007"/>
                </a:lnTo>
                <a:lnTo>
                  <a:pt x="95" y="1997"/>
                </a:lnTo>
                <a:lnTo>
                  <a:pt x="123" y="1994"/>
                </a:lnTo>
                <a:close/>
                <a:moveTo>
                  <a:pt x="3023" y="1705"/>
                </a:moveTo>
                <a:lnTo>
                  <a:pt x="3018" y="1824"/>
                </a:lnTo>
                <a:lnTo>
                  <a:pt x="3007" y="1940"/>
                </a:lnTo>
                <a:lnTo>
                  <a:pt x="2993" y="2053"/>
                </a:lnTo>
                <a:lnTo>
                  <a:pt x="2973" y="2163"/>
                </a:lnTo>
                <a:lnTo>
                  <a:pt x="2950" y="2268"/>
                </a:lnTo>
                <a:lnTo>
                  <a:pt x="2922" y="2370"/>
                </a:lnTo>
                <a:lnTo>
                  <a:pt x="3003" y="2399"/>
                </a:lnTo>
                <a:lnTo>
                  <a:pt x="3079" y="2429"/>
                </a:lnTo>
                <a:lnTo>
                  <a:pt x="3152" y="2463"/>
                </a:lnTo>
                <a:lnTo>
                  <a:pt x="3221" y="2499"/>
                </a:lnTo>
                <a:lnTo>
                  <a:pt x="3274" y="2429"/>
                </a:lnTo>
                <a:lnTo>
                  <a:pt x="3321" y="2357"/>
                </a:lnTo>
                <a:lnTo>
                  <a:pt x="3363" y="2282"/>
                </a:lnTo>
                <a:lnTo>
                  <a:pt x="3400" y="2205"/>
                </a:lnTo>
                <a:lnTo>
                  <a:pt x="3433" y="2125"/>
                </a:lnTo>
                <a:lnTo>
                  <a:pt x="3462" y="2044"/>
                </a:lnTo>
                <a:lnTo>
                  <a:pt x="3484" y="1960"/>
                </a:lnTo>
                <a:lnTo>
                  <a:pt x="3502" y="1877"/>
                </a:lnTo>
                <a:lnTo>
                  <a:pt x="3515" y="1791"/>
                </a:lnTo>
                <a:lnTo>
                  <a:pt x="3523" y="1705"/>
                </a:lnTo>
                <a:lnTo>
                  <a:pt x="3023" y="1705"/>
                </a:lnTo>
                <a:close/>
                <a:moveTo>
                  <a:pt x="2767" y="926"/>
                </a:moveTo>
                <a:lnTo>
                  <a:pt x="2657" y="952"/>
                </a:lnTo>
                <a:lnTo>
                  <a:pt x="2544" y="972"/>
                </a:lnTo>
                <a:lnTo>
                  <a:pt x="2429" y="987"/>
                </a:lnTo>
                <a:lnTo>
                  <a:pt x="2311" y="998"/>
                </a:lnTo>
                <a:lnTo>
                  <a:pt x="2192" y="1004"/>
                </a:lnTo>
                <a:lnTo>
                  <a:pt x="2192" y="1546"/>
                </a:lnTo>
                <a:lnTo>
                  <a:pt x="2865" y="1546"/>
                </a:lnTo>
                <a:lnTo>
                  <a:pt x="2859" y="1435"/>
                </a:lnTo>
                <a:lnTo>
                  <a:pt x="2849" y="1328"/>
                </a:lnTo>
                <a:lnTo>
                  <a:pt x="2834" y="1223"/>
                </a:lnTo>
                <a:lnTo>
                  <a:pt x="2816" y="1121"/>
                </a:lnTo>
                <a:lnTo>
                  <a:pt x="2793" y="1021"/>
                </a:lnTo>
                <a:lnTo>
                  <a:pt x="2767" y="926"/>
                </a:lnTo>
                <a:close/>
                <a:moveTo>
                  <a:pt x="1457" y="926"/>
                </a:moveTo>
                <a:lnTo>
                  <a:pt x="1431" y="1021"/>
                </a:lnTo>
                <a:lnTo>
                  <a:pt x="1408" y="1121"/>
                </a:lnTo>
                <a:lnTo>
                  <a:pt x="1390" y="1223"/>
                </a:lnTo>
                <a:lnTo>
                  <a:pt x="1375" y="1328"/>
                </a:lnTo>
                <a:lnTo>
                  <a:pt x="1365" y="1435"/>
                </a:lnTo>
                <a:lnTo>
                  <a:pt x="1359" y="1546"/>
                </a:lnTo>
                <a:lnTo>
                  <a:pt x="2033" y="1546"/>
                </a:lnTo>
                <a:lnTo>
                  <a:pt x="2033" y="1004"/>
                </a:lnTo>
                <a:lnTo>
                  <a:pt x="1913" y="998"/>
                </a:lnTo>
                <a:lnTo>
                  <a:pt x="1795" y="987"/>
                </a:lnTo>
                <a:lnTo>
                  <a:pt x="1681" y="972"/>
                </a:lnTo>
                <a:lnTo>
                  <a:pt x="1568" y="951"/>
                </a:lnTo>
                <a:lnTo>
                  <a:pt x="1457" y="926"/>
                </a:lnTo>
                <a:close/>
                <a:moveTo>
                  <a:pt x="3221" y="752"/>
                </a:moveTo>
                <a:lnTo>
                  <a:pt x="3152" y="788"/>
                </a:lnTo>
                <a:lnTo>
                  <a:pt x="3079" y="822"/>
                </a:lnTo>
                <a:lnTo>
                  <a:pt x="3003" y="852"/>
                </a:lnTo>
                <a:lnTo>
                  <a:pt x="2922" y="881"/>
                </a:lnTo>
                <a:lnTo>
                  <a:pt x="2950" y="983"/>
                </a:lnTo>
                <a:lnTo>
                  <a:pt x="2973" y="1088"/>
                </a:lnTo>
                <a:lnTo>
                  <a:pt x="2993" y="1198"/>
                </a:lnTo>
                <a:lnTo>
                  <a:pt x="3007" y="1311"/>
                </a:lnTo>
                <a:lnTo>
                  <a:pt x="3018" y="1427"/>
                </a:lnTo>
                <a:lnTo>
                  <a:pt x="3023" y="1546"/>
                </a:lnTo>
                <a:lnTo>
                  <a:pt x="3523" y="1546"/>
                </a:lnTo>
                <a:lnTo>
                  <a:pt x="3515" y="1459"/>
                </a:lnTo>
                <a:lnTo>
                  <a:pt x="3502" y="1374"/>
                </a:lnTo>
                <a:lnTo>
                  <a:pt x="3484" y="1289"/>
                </a:lnTo>
                <a:lnTo>
                  <a:pt x="3462" y="1207"/>
                </a:lnTo>
                <a:lnTo>
                  <a:pt x="3433" y="1125"/>
                </a:lnTo>
                <a:lnTo>
                  <a:pt x="3400" y="1046"/>
                </a:lnTo>
                <a:lnTo>
                  <a:pt x="3363" y="969"/>
                </a:lnTo>
                <a:lnTo>
                  <a:pt x="3320" y="894"/>
                </a:lnTo>
                <a:lnTo>
                  <a:pt x="3274" y="822"/>
                </a:lnTo>
                <a:lnTo>
                  <a:pt x="3221" y="752"/>
                </a:lnTo>
                <a:close/>
                <a:moveTo>
                  <a:pt x="1002" y="752"/>
                </a:moveTo>
                <a:lnTo>
                  <a:pt x="951" y="822"/>
                </a:lnTo>
                <a:lnTo>
                  <a:pt x="904" y="894"/>
                </a:lnTo>
                <a:lnTo>
                  <a:pt x="861" y="969"/>
                </a:lnTo>
                <a:lnTo>
                  <a:pt x="823" y="1047"/>
                </a:lnTo>
                <a:lnTo>
                  <a:pt x="791" y="1126"/>
                </a:lnTo>
                <a:lnTo>
                  <a:pt x="762" y="1207"/>
                </a:lnTo>
                <a:lnTo>
                  <a:pt x="740" y="1290"/>
                </a:lnTo>
                <a:lnTo>
                  <a:pt x="722" y="1374"/>
                </a:lnTo>
                <a:lnTo>
                  <a:pt x="709" y="1460"/>
                </a:lnTo>
                <a:lnTo>
                  <a:pt x="701" y="1546"/>
                </a:lnTo>
                <a:lnTo>
                  <a:pt x="1201" y="1546"/>
                </a:lnTo>
                <a:lnTo>
                  <a:pt x="1206" y="1427"/>
                </a:lnTo>
                <a:lnTo>
                  <a:pt x="1217" y="1311"/>
                </a:lnTo>
                <a:lnTo>
                  <a:pt x="1231" y="1198"/>
                </a:lnTo>
                <a:lnTo>
                  <a:pt x="1251" y="1088"/>
                </a:lnTo>
                <a:lnTo>
                  <a:pt x="1274" y="983"/>
                </a:lnTo>
                <a:lnTo>
                  <a:pt x="1302" y="881"/>
                </a:lnTo>
                <a:lnTo>
                  <a:pt x="1222" y="852"/>
                </a:lnTo>
                <a:lnTo>
                  <a:pt x="1145" y="822"/>
                </a:lnTo>
                <a:lnTo>
                  <a:pt x="1073" y="788"/>
                </a:lnTo>
                <a:lnTo>
                  <a:pt x="1002" y="752"/>
                </a:lnTo>
                <a:close/>
                <a:moveTo>
                  <a:pt x="2640" y="315"/>
                </a:moveTo>
                <a:lnTo>
                  <a:pt x="2685" y="373"/>
                </a:lnTo>
                <a:lnTo>
                  <a:pt x="2728" y="436"/>
                </a:lnTo>
                <a:lnTo>
                  <a:pt x="2767" y="504"/>
                </a:lnTo>
                <a:lnTo>
                  <a:pt x="2805" y="575"/>
                </a:lnTo>
                <a:lnTo>
                  <a:pt x="2840" y="651"/>
                </a:lnTo>
                <a:lnTo>
                  <a:pt x="2873" y="730"/>
                </a:lnTo>
                <a:lnTo>
                  <a:pt x="2958" y="700"/>
                </a:lnTo>
                <a:lnTo>
                  <a:pt x="3038" y="667"/>
                </a:lnTo>
                <a:lnTo>
                  <a:pt x="3115" y="629"/>
                </a:lnTo>
                <a:lnTo>
                  <a:pt x="3055" y="573"/>
                </a:lnTo>
                <a:lnTo>
                  <a:pt x="2992" y="520"/>
                </a:lnTo>
                <a:lnTo>
                  <a:pt x="2926" y="470"/>
                </a:lnTo>
                <a:lnTo>
                  <a:pt x="2858" y="425"/>
                </a:lnTo>
                <a:lnTo>
                  <a:pt x="2788" y="384"/>
                </a:lnTo>
                <a:lnTo>
                  <a:pt x="2715" y="346"/>
                </a:lnTo>
                <a:lnTo>
                  <a:pt x="2640" y="315"/>
                </a:lnTo>
                <a:close/>
                <a:moveTo>
                  <a:pt x="1585" y="315"/>
                </a:moveTo>
                <a:lnTo>
                  <a:pt x="1510" y="346"/>
                </a:lnTo>
                <a:lnTo>
                  <a:pt x="1436" y="384"/>
                </a:lnTo>
                <a:lnTo>
                  <a:pt x="1366" y="425"/>
                </a:lnTo>
                <a:lnTo>
                  <a:pt x="1298" y="470"/>
                </a:lnTo>
                <a:lnTo>
                  <a:pt x="1232" y="520"/>
                </a:lnTo>
                <a:lnTo>
                  <a:pt x="1170" y="573"/>
                </a:lnTo>
                <a:lnTo>
                  <a:pt x="1110" y="629"/>
                </a:lnTo>
                <a:lnTo>
                  <a:pt x="1186" y="667"/>
                </a:lnTo>
                <a:lnTo>
                  <a:pt x="1266" y="700"/>
                </a:lnTo>
                <a:lnTo>
                  <a:pt x="1351" y="730"/>
                </a:lnTo>
                <a:lnTo>
                  <a:pt x="1384" y="651"/>
                </a:lnTo>
                <a:lnTo>
                  <a:pt x="1419" y="575"/>
                </a:lnTo>
                <a:lnTo>
                  <a:pt x="1457" y="504"/>
                </a:lnTo>
                <a:lnTo>
                  <a:pt x="1497" y="436"/>
                </a:lnTo>
                <a:lnTo>
                  <a:pt x="1539" y="373"/>
                </a:lnTo>
                <a:lnTo>
                  <a:pt x="1585" y="315"/>
                </a:lnTo>
                <a:close/>
                <a:moveTo>
                  <a:pt x="2033" y="214"/>
                </a:moveTo>
                <a:lnTo>
                  <a:pt x="1949" y="222"/>
                </a:lnTo>
                <a:lnTo>
                  <a:pt x="1896" y="249"/>
                </a:lnTo>
                <a:lnTo>
                  <a:pt x="1845" y="283"/>
                </a:lnTo>
                <a:lnTo>
                  <a:pt x="1797" y="324"/>
                </a:lnTo>
                <a:lnTo>
                  <a:pt x="1748" y="371"/>
                </a:lnTo>
                <a:lnTo>
                  <a:pt x="1702" y="425"/>
                </a:lnTo>
                <a:lnTo>
                  <a:pt x="1659" y="485"/>
                </a:lnTo>
                <a:lnTo>
                  <a:pt x="1618" y="549"/>
                </a:lnTo>
                <a:lnTo>
                  <a:pt x="1579" y="619"/>
                </a:lnTo>
                <a:lnTo>
                  <a:pt x="1543" y="694"/>
                </a:lnTo>
                <a:lnTo>
                  <a:pt x="1509" y="774"/>
                </a:lnTo>
                <a:lnTo>
                  <a:pt x="1610" y="796"/>
                </a:lnTo>
                <a:lnTo>
                  <a:pt x="1713" y="814"/>
                </a:lnTo>
                <a:lnTo>
                  <a:pt x="1818" y="828"/>
                </a:lnTo>
                <a:lnTo>
                  <a:pt x="1925" y="837"/>
                </a:lnTo>
                <a:lnTo>
                  <a:pt x="2033" y="842"/>
                </a:lnTo>
                <a:lnTo>
                  <a:pt x="2033" y="214"/>
                </a:lnTo>
                <a:close/>
                <a:moveTo>
                  <a:pt x="2192" y="214"/>
                </a:moveTo>
                <a:lnTo>
                  <a:pt x="2192" y="842"/>
                </a:lnTo>
                <a:lnTo>
                  <a:pt x="2299" y="837"/>
                </a:lnTo>
                <a:lnTo>
                  <a:pt x="2407" y="828"/>
                </a:lnTo>
                <a:lnTo>
                  <a:pt x="2511" y="814"/>
                </a:lnTo>
                <a:lnTo>
                  <a:pt x="2614" y="796"/>
                </a:lnTo>
                <a:lnTo>
                  <a:pt x="2715" y="774"/>
                </a:lnTo>
                <a:lnTo>
                  <a:pt x="2681" y="694"/>
                </a:lnTo>
                <a:lnTo>
                  <a:pt x="2645" y="619"/>
                </a:lnTo>
                <a:lnTo>
                  <a:pt x="2606" y="549"/>
                </a:lnTo>
                <a:lnTo>
                  <a:pt x="2566" y="485"/>
                </a:lnTo>
                <a:lnTo>
                  <a:pt x="2521" y="425"/>
                </a:lnTo>
                <a:lnTo>
                  <a:pt x="2476" y="371"/>
                </a:lnTo>
                <a:lnTo>
                  <a:pt x="2429" y="324"/>
                </a:lnTo>
                <a:lnTo>
                  <a:pt x="2379" y="283"/>
                </a:lnTo>
                <a:lnTo>
                  <a:pt x="2328" y="249"/>
                </a:lnTo>
                <a:lnTo>
                  <a:pt x="2276" y="222"/>
                </a:lnTo>
                <a:lnTo>
                  <a:pt x="2192" y="214"/>
                </a:lnTo>
                <a:close/>
                <a:moveTo>
                  <a:pt x="2113" y="0"/>
                </a:moveTo>
                <a:lnTo>
                  <a:pt x="2213" y="4"/>
                </a:lnTo>
                <a:lnTo>
                  <a:pt x="2314" y="14"/>
                </a:lnTo>
                <a:lnTo>
                  <a:pt x="2413" y="28"/>
                </a:lnTo>
                <a:lnTo>
                  <a:pt x="2510" y="50"/>
                </a:lnTo>
                <a:lnTo>
                  <a:pt x="2605" y="77"/>
                </a:lnTo>
                <a:lnTo>
                  <a:pt x="2699" y="110"/>
                </a:lnTo>
                <a:lnTo>
                  <a:pt x="2791" y="148"/>
                </a:lnTo>
                <a:lnTo>
                  <a:pt x="2879" y="193"/>
                </a:lnTo>
                <a:lnTo>
                  <a:pt x="2965" y="242"/>
                </a:lnTo>
                <a:lnTo>
                  <a:pt x="3048" y="297"/>
                </a:lnTo>
                <a:lnTo>
                  <a:pt x="3129" y="357"/>
                </a:lnTo>
                <a:lnTo>
                  <a:pt x="3204" y="422"/>
                </a:lnTo>
                <a:lnTo>
                  <a:pt x="3277" y="492"/>
                </a:lnTo>
                <a:lnTo>
                  <a:pt x="3345" y="567"/>
                </a:lnTo>
                <a:lnTo>
                  <a:pt x="3406" y="642"/>
                </a:lnTo>
                <a:lnTo>
                  <a:pt x="3462" y="720"/>
                </a:lnTo>
                <a:lnTo>
                  <a:pt x="3514" y="801"/>
                </a:lnTo>
                <a:lnTo>
                  <a:pt x="3559" y="885"/>
                </a:lnTo>
                <a:lnTo>
                  <a:pt x="3601" y="971"/>
                </a:lnTo>
                <a:lnTo>
                  <a:pt x="3636" y="1061"/>
                </a:lnTo>
                <a:lnTo>
                  <a:pt x="3667" y="1151"/>
                </a:lnTo>
                <a:lnTo>
                  <a:pt x="3693" y="1243"/>
                </a:lnTo>
                <a:lnTo>
                  <a:pt x="3712" y="1337"/>
                </a:lnTo>
                <a:lnTo>
                  <a:pt x="3727" y="1432"/>
                </a:lnTo>
                <a:lnTo>
                  <a:pt x="3735" y="1528"/>
                </a:lnTo>
                <a:lnTo>
                  <a:pt x="3738" y="1625"/>
                </a:lnTo>
                <a:lnTo>
                  <a:pt x="3735" y="1723"/>
                </a:lnTo>
                <a:lnTo>
                  <a:pt x="3727" y="1819"/>
                </a:lnTo>
                <a:lnTo>
                  <a:pt x="3712" y="1914"/>
                </a:lnTo>
                <a:lnTo>
                  <a:pt x="3693" y="2008"/>
                </a:lnTo>
                <a:lnTo>
                  <a:pt x="3667" y="2101"/>
                </a:lnTo>
                <a:lnTo>
                  <a:pt x="3636" y="2191"/>
                </a:lnTo>
                <a:lnTo>
                  <a:pt x="3601" y="2280"/>
                </a:lnTo>
                <a:lnTo>
                  <a:pt x="3559" y="2366"/>
                </a:lnTo>
                <a:lnTo>
                  <a:pt x="3513" y="2451"/>
                </a:lnTo>
                <a:lnTo>
                  <a:pt x="3462" y="2531"/>
                </a:lnTo>
                <a:lnTo>
                  <a:pt x="3406" y="2610"/>
                </a:lnTo>
                <a:lnTo>
                  <a:pt x="3345" y="2685"/>
                </a:lnTo>
                <a:lnTo>
                  <a:pt x="3277" y="2758"/>
                </a:lnTo>
                <a:lnTo>
                  <a:pt x="3207" y="2827"/>
                </a:lnTo>
                <a:lnTo>
                  <a:pt x="3131" y="2891"/>
                </a:lnTo>
                <a:lnTo>
                  <a:pt x="3053" y="2951"/>
                </a:lnTo>
                <a:lnTo>
                  <a:pt x="2971" y="3005"/>
                </a:lnTo>
                <a:lnTo>
                  <a:pt x="2887" y="3054"/>
                </a:lnTo>
                <a:lnTo>
                  <a:pt x="2800" y="3098"/>
                </a:lnTo>
                <a:lnTo>
                  <a:pt x="2711" y="3136"/>
                </a:lnTo>
                <a:lnTo>
                  <a:pt x="2711" y="2906"/>
                </a:lnTo>
                <a:lnTo>
                  <a:pt x="2784" y="2868"/>
                </a:lnTo>
                <a:lnTo>
                  <a:pt x="2856" y="2827"/>
                </a:lnTo>
                <a:lnTo>
                  <a:pt x="2925" y="2782"/>
                </a:lnTo>
                <a:lnTo>
                  <a:pt x="2990" y="2732"/>
                </a:lnTo>
                <a:lnTo>
                  <a:pt x="3054" y="2679"/>
                </a:lnTo>
                <a:lnTo>
                  <a:pt x="3115" y="2621"/>
                </a:lnTo>
                <a:lnTo>
                  <a:pt x="3038" y="2584"/>
                </a:lnTo>
                <a:lnTo>
                  <a:pt x="2958" y="2551"/>
                </a:lnTo>
                <a:lnTo>
                  <a:pt x="2873" y="2521"/>
                </a:lnTo>
                <a:lnTo>
                  <a:pt x="2836" y="2608"/>
                </a:lnTo>
                <a:lnTo>
                  <a:pt x="2797" y="2691"/>
                </a:lnTo>
                <a:lnTo>
                  <a:pt x="2755" y="2769"/>
                </a:lnTo>
                <a:lnTo>
                  <a:pt x="2709" y="2841"/>
                </a:lnTo>
                <a:lnTo>
                  <a:pt x="2705" y="2799"/>
                </a:lnTo>
                <a:lnTo>
                  <a:pt x="2696" y="2758"/>
                </a:lnTo>
                <a:lnTo>
                  <a:pt x="2681" y="2719"/>
                </a:lnTo>
                <a:lnTo>
                  <a:pt x="2661" y="2681"/>
                </a:lnTo>
                <a:lnTo>
                  <a:pt x="2637" y="2646"/>
                </a:lnTo>
                <a:lnTo>
                  <a:pt x="2664" y="2593"/>
                </a:lnTo>
                <a:lnTo>
                  <a:pt x="2690" y="2537"/>
                </a:lnTo>
                <a:lnTo>
                  <a:pt x="2715" y="2477"/>
                </a:lnTo>
                <a:lnTo>
                  <a:pt x="2618" y="2455"/>
                </a:lnTo>
                <a:lnTo>
                  <a:pt x="2517" y="2438"/>
                </a:lnTo>
                <a:lnTo>
                  <a:pt x="2415" y="2425"/>
                </a:lnTo>
                <a:lnTo>
                  <a:pt x="2237" y="2249"/>
                </a:lnTo>
                <a:lnTo>
                  <a:pt x="2347" y="2256"/>
                </a:lnTo>
                <a:lnTo>
                  <a:pt x="2455" y="2267"/>
                </a:lnTo>
                <a:lnTo>
                  <a:pt x="2561" y="2282"/>
                </a:lnTo>
                <a:lnTo>
                  <a:pt x="2665" y="2301"/>
                </a:lnTo>
                <a:lnTo>
                  <a:pt x="2767" y="2325"/>
                </a:lnTo>
                <a:lnTo>
                  <a:pt x="2793" y="2230"/>
                </a:lnTo>
                <a:lnTo>
                  <a:pt x="2816" y="2130"/>
                </a:lnTo>
                <a:lnTo>
                  <a:pt x="2834" y="2028"/>
                </a:lnTo>
                <a:lnTo>
                  <a:pt x="2849" y="1923"/>
                </a:lnTo>
                <a:lnTo>
                  <a:pt x="2859" y="1814"/>
                </a:lnTo>
                <a:lnTo>
                  <a:pt x="2865" y="1705"/>
                </a:lnTo>
                <a:lnTo>
                  <a:pt x="2192" y="1705"/>
                </a:lnTo>
                <a:lnTo>
                  <a:pt x="2192" y="2204"/>
                </a:lnTo>
                <a:lnTo>
                  <a:pt x="2130" y="2144"/>
                </a:lnTo>
                <a:lnTo>
                  <a:pt x="2100" y="2118"/>
                </a:lnTo>
                <a:lnTo>
                  <a:pt x="2067" y="2095"/>
                </a:lnTo>
                <a:lnTo>
                  <a:pt x="2033" y="2078"/>
                </a:lnTo>
                <a:lnTo>
                  <a:pt x="2033" y="1705"/>
                </a:lnTo>
                <a:lnTo>
                  <a:pt x="1359" y="1705"/>
                </a:lnTo>
                <a:lnTo>
                  <a:pt x="1363" y="1770"/>
                </a:lnTo>
                <a:lnTo>
                  <a:pt x="1367" y="1836"/>
                </a:lnTo>
                <a:lnTo>
                  <a:pt x="1209" y="1836"/>
                </a:lnTo>
                <a:lnTo>
                  <a:pt x="1204" y="1770"/>
                </a:lnTo>
                <a:lnTo>
                  <a:pt x="1201" y="1705"/>
                </a:lnTo>
                <a:lnTo>
                  <a:pt x="701" y="1705"/>
                </a:lnTo>
                <a:lnTo>
                  <a:pt x="707" y="1770"/>
                </a:lnTo>
                <a:lnTo>
                  <a:pt x="716" y="1836"/>
                </a:lnTo>
                <a:lnTo>
                  <a:pt x="500" y="1836"/>
                </a:lnTo>
                <a:lnTo>
                  <a:pt x="489" y="1731"/>
                </a:lnTo>
                <a:lnTo>
                  <a:pt x="486" y="1625"/>
                </a:lnTo>
                <a:lnTo>
                  <a:pt x="489" y="1529"/>
                </a:lnTo>
                <a:lnTo>
                  <a:pt x="497" y="1433"/>
                </a:lnTo>
                <a:lnTo>
                  <a:pt x="512" y="1338"/>
                </a:lnTo>
                <a:lnTo>
                  <a:pt x="532" y="1244"/>
                </a:lnTo>
                <a:lnTo>
                  <a:pt x="557" y="1151"/>
                </a:lnTo>
                <a:lnTo>
                  <a:pt x="588" y="1061"/>
                </a:lnTo>
                <a:lnTo>
                  <a:pt x="624" y="972"/>
                </a:lnTo>
                <a:lnTo>
                  <a:pt x="665" y="885"/>
                </a:lnTo>
                <a:lnTo>
                  <a:pt x="711" y="801"/>
                </a:lnTo>
                <a:lnTo>
                  <a:pt x="762" y="720"/>
                </a:lnTo>
                <a:lnTo>
                  <a:pt x="819" y="642"/>
                </a:lnTo>
                <a:lnTo>
                  <a:pt x="880" y="566"/>
                </a:lnTo>
                <a:lnTo>
                  <a:pt x="948" y="491"/>
                </a:lnTo>
                <a:lnTo>
                  <a:pt x="1021" y="422"/>
                </a:lnTo>
                <a:lnTo>
                  <a:pt x="1096" y="357"/>
                </a:lnTo>
                <a:lnTo>
                  <a:pt x="1176" y="297"/>
                </a:lnTo>
                <a:lnTo>
                  <a:pt x="1258" y="242"/>
                </a:lnTo>
                <a:lnTo>
                  <a:pt x="1345" y="193"/>
                </a:lnTo>
                <a:lnTo>
                  <a:pt x="1434" y="148"/>
                </a:lnTo>
                <a:lnTo>
                  <a:pt x="1525" y="110"/>
                </a:lnTo>
                <a:lnTo>
                  <a:pt x="1619" y="77"/>
                </a:lnTo>
                <a:lnTo>
                  <a:pt x="1714" y="50"/>
                </a:lnTo>
                <a:lnTo>
                  <a:pt x="1811" y="28"/>
                </a:lnTo>
                <a:lnTo>
                  <a:pt x="1911" y="14"/>
                </a:lnTo>
                <a:lnTo>
                  <a:pt x="2011" y="4"/>
                </a:lnTo>
                <a:lnTo>
                  <a:pt x="2113" y="0"/>
                </a:lnTo>
                <a:close/>
              </a:path>
            </a:pathLst>
          </a:custGeom>
          <a:solidFill>
            <a:schemeClr val="bg1"/>
          </a:solidFill>
          <a:ln w="0">
            <a:noFill/>
            <a:prstDash val="solid"/>
            <a:round/>
            <a:headEnd/>
            <a:tailEnd/>
          </a:ln>
        </p:spPr>
        <p:txBody>
          <a:bodyPr anchor="ctr"/>
          <a:lstStyle/>
          <a:p>
            <a:pPr algn="ctr"/>
            <a:endParaRPr sz="3200">
              <a:cs typeface="+mn-ea"/>
              <a:sym typeface="+mn-lt"/>
            </a:endParaRPr>
          </a:p>
        </p:txBody>
      </p:sp>
      <p:sp>
        <p:nvSpPr>
          <p:cNvPr id="24" name="Freeform: Shape 40">
            <a:extLst>
              <a:ext uri="{FF2B5EF4-FFF2-40B4-BE49-F238E27FC236}">
                <a16:creationId xmlns:a16="http://schemas.microsoft.com/office/drawing/2014/main" id="{9FDBA2AD-CC5B-967A-4DEE-1A5D5B75BE70}"/>
              </a:ext>
            </a:extLst>
          </p:cNvPr>
          <p:cNvSpPr>
            <a:spLocks/>
          </p:cNvSpPr>
          <p:nvPr/>
        </p:nvSpPr>
        <p:spPr bwMode="auto">
          <a:xfrm>
            <a:off x="2699301" y="4607764"/>
            <a:ext cx="445053" cy="448328"/>
          </a:xfrm>
          <a:custGeom>
            <a:avLst/>
            <a:gdLst>
              <a:gd name="T0" fmla="*/ 115 w 140"/>
              <a:gd name="T1" fmla="*/ 63 h 140"/>
              <a:gd name="T2" fmla="*/ 39 w 140"/>
              <a:gd name="T3" fmla="*/ 140 h 140"/>
              <a:gd name="T4" fmla="*/ 0 w 140"/>
              <a:gd name="T5" fmla="*/ 140 h 140"/>
              <a:gd name="T6" fmla="*/ 0 w 140"/>
              <a:gd name="T7" fmla="*/ 101 h 140"/>
              <a:gd name="T8" fmla="*/ 77 w 140"/>
              <a:gd name="T9" fmla="*/ 24 h 140"/>
              <a:gd name="T10" fmla="*/ 115 w 140"/>
              <a:gd name="T11" fmla="*/ 63 h 140"/>
              <a:gd name="T12" fmla="*/ 42 w 140"/>
              <a:gd name="T13" fmla="*/ 120 h 140"/>
              <a:gd name="T14" fmla="*/ 20 w 140"/>
              <a:gd name="T15" fmla="*/ 98 h 140"/>
              <a:gd name="T16" fmla="*/ 12 w 140"/>
              <a:gd name="T17" fmla="*/ 106 h 140"/>
              <a:gd name="T18" fmla="*/ 12 w 140"/>
              <a:gd name="T19" fmla="*/ 116 h 140"/>
              <a:gd name="T20" fmla="*/ 24 w 140"/>
              <a:gd name="T21" fmla="*/ 116 h 140"/>
              <a:gd name="T22" fmla="*/ 24 w 140"/>
              <a:gd name="T23" fmla="*/ 128 h 140"/>
              <a:gd name="T24" fmla="*/ 34 w 140"/>
              <a:gd name="T25" fmla="*/ 128 h 140"/>
              <a:gd name="T26" fmla="*/ 42 w 140"/>
              <a:gd name="T27" fmla="*/ 120 h 140"/>
              <a:gd name="T28" fmla="*/ 80 w 140"/>
              <a:gd name="T29" fmla="*/ 40 h 140"/>
              <a:gd name="T30" fmla="*/ 78 w 140"/>
              <a:gd name="T31" fmla="*/ 41 h 140"/>
              <a:gd name="T32" fmla="*/ 28 w 140"/>
              <a:gd name="T33" fmla="*/ 91 h 140"/>
              <a:gd name="T34" fmla="*/ 28 w 140"/>
              <a:gd name="T35" fmla="*/ 93 h 140"/>
              <a:gd name="T36" fmla="*/ 30 w 140"/>
              <a:gd name="T37" fmla="*/ 95 h 140"/>
              <a:gd name="T38" fmla="*/ 31 w 140"/>
              <a:gd name="T39" fmla="*/ 94 h 140"/>
              <a:gd name="T40" fmla="*/ 81 w 140"/>
              <a:gd name="T41" fmla="*/ 44 h 140"/>
              <a:gd name="T42" fmla="*/ 82 w 140"/>
              <a:gd name="T43" fmla="*/ 42 h 140"/>
              <a:gd name="T44" fmla="*/ 80 w 140"/>
              <a:gd name="T45" fmla="*/ 40 h 140"/>
              <a:gd name="T46" fmla="*/ 137 w 140"/>
              <a:gd name="T47" fmla="*/ 42 h 140"/>
              <a:gd name="T48" fmla="*/ 121 w 140"/>
              <a:gd name="T49" fmla="*/ 57 h 140"/>
              <a:gd name="T50" fmla="*/ 83 w 140"/>
              <a:gd name="T51" fmla="*/ 19 h 140"/>
              <a:gd name="T52" fmla="*/ 98 w 140"/>
              <a:gd name="T53" fmla="*/ 3 h 140"/>
              <a:gd name="T54" fmla="*/ 107 w 140"/>
              <a:gd name="T55" fmla="*/ 0 h 140"/>
              <a:gd name="T56" fmla="*/ 115 w 140"/>
              <a:gd name="T57" fmla="*/ 3 h 140"/>
              <a:gd name="T58" fmla="*/ 137 w 140"/>
              <a:gd name="T59" fmla="*/ 25 h 140"/>
              <a:gd name="T60" fmla="*/ 140 w 140"/>
              <a:gd name="T61" fmla="*/ 33 h 140"/>
              <a:gd name="T62" fmla="*/ 137 w 140"/>
              <a:gd name="T63" fmla="*/ 42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0" h="140">
                <a:moveTo>
                  <a:pt x="115" y="63"/>
                </a:moveTo>
                <a:cubicBezTo>
                  <a:pt x="39" y="140"/>
                  <a:pt x="39" y="140"/>
                  <a:pt x="39" y="140"/>
                </a:cubicBezTo>
                <a:cubicBezTo>
                  <a:pt x="0" y="140"/>
                  <a:pt x="0" y="140"/>
                  <a:pt x="0" y="140"/>
                </a:cubicBezTo>
                <a:cubicBezTo>
                  <a:pt x="0" y="101"/>
                  <a:pt x="0" y="101"/>
                  <a:pt x="0" y="101"/>
                </a:cubicBezTo>
                <a:cubicBezTo>
                  <a:pt x="77" y="24"/>
                  <a:pt x="77" y="24"/>
                  <a:pt x="77" y="24"/>
                </a:cubicBezTo>
                <a:lnTo>
                  <a:pt x="115" y="63"/>
                </a:lnTo>
                <a:close/>
                <a:moveTo>
                  <a:pt x="42" y="120"/>
                </a:moveTo>
                <a:cubicBezTo>
                  <a:pt x="20" y="98"/>
                  <a:pt x="20" y="98"/>
                  <a:pt x="20" y="98"/>
                </a:cubicBezTo>
                <a:cubicBezTo>
                  <a:pt x="12" y="106"/>
                  <a:pt x="12" y="106"/>
                  <a:pt x="12" y="106"/>
                </a:cubicBezTo>
                <a:cubicBezTo>
                  <a:pt x="12" y="116"/>
                  <a:pt x="12" y="116"/>
                  <a:pt x="12" y="116"/>
                </a:cubicBezTo>
                <a:cubicBezTo>
                  <a:pt x="24" y="116"/>
                  <a:pt x="24" y="116"/>
                  <a:pt x="24" y="116"/>
                </a:cubicBezTo>
                <a:cubicBezTo>
                  <a:pt x="24" y="128"/>
                  <a:pt x="24" y="128"/>
                  <a:pt x="24" y="128"/>
                </a:cubicBezTo>
                <a:cubicBezTo>
                  <a:pt x="34" y="128"/>
                  <a:pt x="34" y="128"/>
                  <a:pt x="34" y="128"/>
                </a:cubicBezTo>
                <a:lnTo>
                  <a:pt x="42" y="120"/>
                </a:lnTo>
                <a:close/>
                <a:moveTo>
                  <a:pt x="80" y="40"/>
                </a:moveTo>
                <a:cubicBezTo>
                  <a:pt x="79" y="40"/>
                  <a:pt x="79" y="40"/>
                  <a:pt x="78" y="41"/>
                </a:cubicBezTo>
                <a:cubicBezTo>
                  <a:pt x="28" y="91"/>
                  <a:pt x="28" y="91"/>
                  <a:pt x="28" y="91"/>
                </a:cubicBezTo>
                <a:cubicBezTo>
                  <a:pt x="28" y="91"/>
                  <a:pt x="28" y="92"/>
                  <a:pt x="28" y="93"/>
                </a:cubicBezTo>
                <a:cubicBezTo>
                  <a:pt x="28" y="94"/>
                  <a:pt x="29" y="95"/>
                  <a:pt x="30" y="95"/>
                </a:cubicBezTo>
                <a:cubicBezTo>
                  <a:pt x="30" y="95"/>
                  <a:pt x="31" y="94"/>
                  <a:pt x="31" y="94"/>
                </a:cubicBezTo>
                <a:cubicBezTo>
                  <a:pt x="81" y="44"/>
                  <a:pt x="81" y="44"/>
                  <a:pt x="81" y="44"/>
                </a:cubicBezTo>
                <a:cubicBezTo>
                  <a:pt x="82" y="43"/>
                  <a:pt x="82" y="43"/>
                  <a:pt x="82" y="42"/>
                </a:cubicBezTo>
                <a:cubicBezTo>
                  <a:pt x="82" y="41"/>
                  <a:pt x="81" y="40"/>
                  <a:pt x="80" y="40"/>
                </a:cubicBezTo>
                <a:close/>
                <a:moveTo>
                  <a:pt x="137" y="42"/>
                </a:moveTo>
                <a:cubicBezTo>
                  <a:pt x="121" y="57"/>
                  <a:pt x="121" y="57"/>
                  <a:pt x="121" y="57"/>
                </a:cubicBezTo>
                <a:cubicBezTo>
                  <a:pt x="83" y="19"/>
                  <a:pt x="83" y="19"/>
                  <a:pt x="83" y="19"/>
                </a:cubicBezTo>
                <a:cubicBezTo>
                  <a:pt x="98" y="3"/>
                  <a:pt x="98" y="3"/>
                  <a:pt x="98" y="3"/>
                </a:cubicBezTo>
                <a:cubicBezTo>
                  <a:pt x="100" y="1"/>
                  <a:pt x="103" y="0"/>
                  <a:pt x="107" y="0"/>
                </a:cubicBezTo>
                <a:cubicBezTo>
                  <a:pt x="110" y="0"/>
                  <a:pt x="113" y="1"/>
                  <a:pt x="115" y="3"/>
                </a:cubicBezTo>
                <a:cubicBezTo>
                  <a:pt x="137" y="25"/>
                  <a:pt x="137" y="25"/>
                  <a:pt x="137" y="25"/>
                </a:cubicBezTo>
                <a:cubicBezTo>
                  <a:pt x="139" y="27"/>
                  <a:pt x="140" y="30"/>
                  <a:pt x="140" y="33"/>
                </a:cubicBezTo>
                <a:cubicBezTo>
                  <a:pt x="140" y="37"/>
                  <a:pt x="139" y="40"/>
                  <a:pt x="137" y="42"/>
                </a:cubicBezTo>
                <a:close/>
              </a:path>
            </a:pathLst>
          </a:custGeom>
          <a:solidFill>
            <a:schemeClr val="bg1"/>
          </a:solidFill>
          <a:ln>
            <a:noFill/>
          </a:ln>
        </p:spPr>
        <p:txBody>
          <a:bodyPr anchor="ctr"/>
          <a:lstStyle/>
          <a:p>
            <a:pPr algn="ctr"/>
            <a:endParaRPr sz="3200">
              <a:cs typeface="+mn-ea"/>
              <a:sym typeface="+mn-lt"/>
            </a:endParaRPr>
          </a:p>
        </p:txBody>
      </p:sp>
      <p:pic>
        <p:nvPicPr>
          <p:cNvPr id="2" name="Picture 1">
            <a:extLst>
              <a:ext uri="{FF2B5EF4-FFF2-40B4-BE49-F238E27FC236}">
                <a16:creationId xmlns:a16="http://schemas.microsoft.com/office/drawing/2014/main" id="{4862C9BF-67A6-47A8-13EF-76BDDAA08BB0}"/>
              </a:ext>
            </a:extLst>
          </p:cNvPr>
          <p:cNvPicPr>
            <a:picLocks noChangeAspect="1"/>
          </p:cNvPicPr>
          <p:nvPr/>
        </p:nvPicPr>
        <p:blipFill rotWithShape="1">
          <a:blip r:embed="rId3"/>
          <a:srcRect t="18538" r="4546" b="5356"/>
          <a:stretch/>
        </p:blipFill>
        <p:spPr bwMode="auto">
          <a:xfrm>
            <a:off x="489857" y="1035973"/>
            <a:ext cx="4873840" cy="5335807"/>
          </a:xfrm>
          <a:prstGeom prst="rect">
            <a:avLst/>
          </a:prstGeom>
          <a:ln>
            <a:noFill/>
          </a:ln>
          <a:extLst>
            <a:ext uri="{53640926-AAD7-44D8-BBD7-CCE9431645EC}">
              <a14:shadowObscured xmlns:a14="http://schemas.microsoft.com/office/drawing/2010/main"/>
            </a:ext>
          </a:extLst>
        </p:spPr>
      </p:pic>
      <p:pic>
        <p:nvPicPr>
          <p:cNvPr id="4098" name="Picture 2">
            <a:extLst>
              <a:ext uri="{FF2B5EF4-FFF2-40B4-BE49-F238E27FC236}">
                <a16:creationId xmlns:a16="http://schemas.microsoft.com/office/drawing/2014/main" id="{4DDCFFE9-6D33-E586-B1F2-F5A4DA289E6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53018" y="1035973"/>
            <a:ext cx="4873840" cy="53358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852070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3D44561C-BEEF-4590-9D24-5D9CF43A7094}"/>
              </a:ext>
            </a:extLst>
          </p:cNvPr>
          <p:cNvSpPr/>
          <p:nvPr/>
        </p:nvSpPr>
        <p:spPr>
          <a:xfrm>
            <a:off x="-600" y="1973943"/>
            <a:ext cx="12193201" cy="3414420"/>
          </a:xfrm>
          <a:prstGeom prst="rect">
            <a:avLst/>
          </a:prstGeom>
          <a:solidFill>
            <a:srgbClr val="1D42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85">
              <a:cs typeface="+mn-ea"/>
              <a:sym typeface="+mn-lt"/>
            </a:endParaRPr>
          </a:p>
        </p:txBody>
      </p:sp>
      <p:sp>
        <p:nvSpPr>
          <p:cNvPr id="7" name="椭圆 6">
            <a:extLst>
              <a:ext uri="{FF2B5EF4-FFF2-40B4-BE49-F238E27FC236}">
                <a16:creationId xmlns:a16="http://schemas.microsoft.com/office/drawing/2014/main" id="{11B8B4CC-665C-4A9E-9E7B-6727C81D9480}"/>
              </a:ext>
            </a:extLst>
          </p:cNvPr>
          <p:cNvSpPr/>
          <p:nvPr/>
        </p:nvSpPr>
        <p:spPr>
          <a:xfrm>
            <a:off x="5112204" y="828740"/>
            <a:ext cx="1967594" cy="1967594"/>
          </a:xfrm>
          <a:prstGeom prst="ellipse">
            <a:avLst/>
          </a:prstGeom>
          <a:solidFill>
            <a:srgbClr val="F5C7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0" dirty="0">
                <a:solidFill>
                  <a:schemeClr val="bg1"/>
                </a:solidFill>
                <a:cs typeface="+mn-ea"/>
                <a:sym typeface="+mn-lt"/>
              </a:rPr>
              <a:t>05</a:t>
            </a:r>
            <a:endParaRPr lang="zh-CN" altLang="en-US" sz="8000" dirty="0">
              <a:solidFill>
                <a:schemeClr val="bg1"/>
              </a:solidFill>
              <a:cs typeface="+mn-ea"/>
              <a:sym typeface="+mn-lt"/>
            </a:endParaRPr>
          </a:p>
        </p:txBody>
      </p:sp>
      <p:sp>
        <p:nvSpPr>
          <p:cNvPr id="8" name="文本框 7">
            <a:extLst>
              <a:ext uri="{FF2B5EF4-FFF2-40B4-BE49-F238E27FC236}">
                <a16:creationId xmlns:a16="http://schemas.microsoft.com/office/drawing/2014/main" id="{8A3D7E42-3E79-47B4-9598-D9EDCC4A16F2}"/>
              </a:ext>
            </a:extLst>
          </p:cNvPr>
          <p:cNvSpPr txBox="1"/>
          <p:nvPr/>
        </p:nvSpPr>
        <p:spPr>
          <a:xfrm>
            <a:off x="4253188" y="3347601"/>
            <a:ext cx="3685624" cy="923330"/>
          </a:xfrm>
          <a:prstGeom prst="rect">
            <a:avLst/>
          </a:prstGeom>
          <a:noFill/>
        </p:spPr>
        <p:txBody>
          <a:bodyPr wrap="none" rtlCol="0">
            <a:spAutoFit/>
          </a:bodyPr>
          <a:lstStyle/>
          <a:p>
            <a:pPr algn="ctr"/>
            <a:r>
              <a:rPr lang="en-US" altLang="zh-CN" sz="5400" b="1" dirty="0">
                <a:solidFill>
                  <a:schemeClr val="bg1"/>
                </a:solidFill>
                <a:cs typeface="+mn-ea"/>
                <a:sym typeface="+mn-lt"/>
              </a:rPr>
              <a:t>KẾT LUẬN</a:t>
            </a:r>
            <a:endParaRPr lang="zh-CN" altLang="en-US" sz="5400" b="1" dirty="0">
              <a:solidFill>
                <a:schemeClr val="bg1"/>
              </a:solidFill>
              <a:cs typeface="+mn-ea"/>
              <a:sym typeface="+mn-lt"/>
            </a:endParaRPr>
          </a:p>
        </p:txBody>
      </p:sp>
    </p:spTree>
    <p:extLst>
      <p:ext uri="{BB962C8B-B14F-4D97-AF65-F5344CB8AC3E}">
        <p14:creationId xmlns:p14="http://schemas.microsoft.com/office/powerpoint/2010/main" val="27626155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ppt_x"/>
                                          </p:val>
                                        </p:tav>
                                        <p:tav tm="100000">
                                          <p:val>
                                            <p:strVal val="#ppt_x"/>
                                          </p:val>
                                        </p:tav>
                                      </p:tavLst>
                                    </p:anim>
                                    <p:anim calcmode="lin" valueType="num">
                                      <p:cBhvr additive="base">
                                        <p:cTn id="8" dur="1000" fill="hold"/>
                                        <p:tgtEl>
                                          <p:spTgt spid="6"/>
                                        </p:tgtEl>
                                        <p:attrNameLst>
                                          <p:attrName>ppt_y</p:attrName>
                                        </p:attrNameLst>
                                      </p:cBhvr>
                                      <p:tavLst>
                                        <p:tav tm="0">
                                          <p:val>
                                            <p:strVal val="1+#ppt_h/2"/>
                                          </p:val>
                                        </p:tav>
                                        <p:tav tm="100000">
                                          <p:val>
                                            <p:strVal val="#ppt_y"/>
                                          </p:val>
                                        </p:tav>
                                      </p:tavLst>
                                    </p:anim>
                                  </p:childTnLst>
                                </p:cTn>
                              </p:par>
                            </p:childTnLst>
                          </p:cTn>
                        </p:par>
                        <p:par>
                          <p:cTn id="9" fill="hold">
                            <p:stCondLst>
                              <p:cond delay="1000"/>
                            </p:stCondLst>
                            <p:childTnLst>
                              <p:par>
                                <p:cTn id="10" presetID="53" presetClass="entr" presetSubtype="16"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p:cTn id="12" dur="500" fill="hold"/>
                                        <p:tgtEl>
                                          <p:spTgt spid="7"/>
                                        </p:tgtEl>
                                        <p:attrNameLst>
                                          <p:attrName>ppt_w</p:attrName>
                                        </p:attrNameLst>
                                      </p:cBhvr>
                                      <p:tavLst>
                                        <p:tav tm="0">
                                          <p:val>
                                            <p:fltVal val="0"/>
                                          </p:val>
                                        </p:tav>
                                        <p:tav tm="100000">
                                          <p:val>
                                            <p:strVal val="#ppt_w"/>
                                          </p:val>
                                        </p:tav>
                                      </p:tavLst>
                                    </p:anim>
                                    <p:anim calcmode="lin" valueType="num">
                                      <p:cBhvr>
                                        <p:cTn id="13" dur="500" fill="hold"/>
                                        <p:tgtEl>
                                          <p:spTgt spid="7"/>
                                        </p:tgtEl>
                                        <p:attrNameLst>
                                          <p:attrName>ppt_h</p:attrName>
                                        </p:attrNameLst>
                                      </p:cBhvr>
                                      <p:tavLst>
                                        <p:tav tm="0">
                                          <p:val>
                                            <p:fltVal val="0"/>
                                          </p:val>
                                        </p:tav>
                                        <p:tav tm="100000">
                                          <p:val>
                                            <p:strVal val="#ppt_h"/>
                                          </p:val>
                                        </p:tav>
                                      </p:tavLst>
                                    </p:anim>
                                    <p:animEffect transition="in" filter="fade">
                                      <p:cBhvr>
                                        <p:cTn id="14" dur="500"/>
                                        <p:tgtEl>
                                          <p:spTgt spid="7"/>
                                        </p:tgtEl>
                                      </p:cBhvr>
                                    </p:animEffect>
                                  </p:childTnLst>
                                </p:cTn>
                              </p:par>
                            </p:childTnLst>
                          </p:cTn>
                        </p:par>
                        <p:par>
                          <p:cTn id="15" fill="hold">
                            <p:stCondLst>
                              <p:cond delay="1500"/>
                            </p:stCondLst>
                            <p:childTnLst>
                              <p:par>
                                <p:cTn id="16" presetID="53" presetClass="entr" presetSubtype="528" fill="hold" grpId="0" nodeType="afterEffect">
                                  <p:stCondLst>
                                    <p:cond delay="0"/>
                                  </p:stCondLst>
                                  <p:iterate type="lt">
                                    <p:tmPct val="10000"/>
                                  </p:iterate>
                                  <p:childTnLst>
                                    <p:set>
                                      <p:cBhvr>
                                        <p:cTn id="17" dur="1" fill="hold">
                                          <p:stCondLst>
                                            <p:cond delay="0"/>
                                          </p:stCondLst>
                                        </p:cTn>
                                        <p:tgtEl>
                                          <p:spTgt spid="8"/>
                                        </p:tgtEl>
                                        <p:attrNameLst>
                                          <p:attrName>style.visibility</p:attrName>
                                        </p:attrNameLst>
                                      </p:cBhvr>
                                      <p:to>
                                        <p:strVal val="visible"/>
                                      </p:to>
                                    </p:set>
                                    <p:anim calcmode="lin" valueType="num">
                                      <p:cBhvr>
                                        <p:cTn id="18" dur="500" fill="hold"/>
                                        <p:tgtEl>
                                          <p:spTgt spid="8"/>
                                        </p:tgtEl>
                                        <p:attrNameLst>
                                          <p:attrName>ppt_w</p:attrName>
                                        </p:attrNameLst>
                                      </p:cBhvr>
                                      <p:tavLst>
                                        <p:tav tm="0">
                                          <p:val>
                                            <p:fltVal val="0"/>
                                          </p:val>
                                        </p:tav>
                                        <p:tav tm="100000">
                                          <p:val>
                                            <p:strVal val="#ppt_w"/>
                                          </p:val>
                                        </p:tav>
                                      </p:tavLst>
                                    </p:anim>
                                    <p:anim calcmode="lin" valueType="num">
                                      <p:cBhvr>
                                        <p:cTn id="19" dur="500" fill="hold"/>
                                        <p:tgtEl>
                                          <p:spTgt spid="8"/>
                                        </p:tgtEl>
                                        <p:attrNameLst>
                                          <p:attrName>ppt_h</p:attrName>
                                        </p:attrNameLst>
                                      </p:cBhvr>
                                      <p:tavLst>
                                        <p:tav tm="0">
                                          <p:val>
                                            <p:fltVal val="0"/>
                                          </p:val>
                                        </p:tav>
                                        <p:tav tm="100000">
                                          <p:val>
                                            <p:strVal val="#ppt_h"/>
                                          </p:val>
                                        </p:tav>
                                      </p:tavLst>
                                    </p:anim>
                                    <p:animEffect transition="in" filter="fade">
                                      <p:cBhvr>
                                        <p:cTn id="20" dur="500"/>
                                        <p:tgtEl>
                                          <p:spTgt spid="8"/>
                                        </p:tgtEl>
                                      </p:cBhvr>
                                    </p:animEffect>
                                    <p:anim calcmode="lin" valueType="num">
                                      <p:cBhvr>
                                        <p:cTn id="21" dur="500" fill="hold"/>
                                        <p:tgtEl>
                                          <p:spTgt spid="8"/>
                                        </p:tgtEl>
                                        <p:attrNameLst>
                                          <p:attrName>ppt_x</p:attrName>
                                        </p:attrNameLst>
                                      </p:cBhvr>
                                      <p:tavLst>
                                        <p:tav tm="0">
                                          <p:val>
                                            <p:fltVal val="0.5"/>
                                          </p:val>
                                        </p:tav>
                                        <p:tav tm="100000">
                                          <p:val>
                                            <p:strVal val="#ppt_x"/>
                                          </p:val>
                                        </p:tav>
                                      </p:tavLst>
                                    </p:anim>
                                    <p:anim calcmode="lin" valueType="num">
                                      <p:cBhvr>
                                        <p:cTn id="22" dur="500" fill="hold"/>
                                        <p:tgtEl>
                                          <p:spTgt spid="8"/>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 name="Đường nối Thẳng 17">
            <a:extLst>
              <a:ext uri="{FF2B5EF4-FFF2-40B4-BE49-F238E27FC236}">
                <a16:creationId xmlns:a16="http://schemas.microsoft.com/office/drawing/2014/main" id="{D92C9409-E1ED-CF35-D558-BC4697BBED6C}"/>
              </a:ext>
            </a:extLst>
          </p:cNvPr>
          <p:cNvCxnSpPr/>
          <p:nvPr/>
        </p:nvCxnSpPr>
        <p:spPr>
          <a:xfrm>
            <a:off x="0" y="751114"/>
            <a:ext cx="12192000" cy="0"/>
          </a:xfrm>
          <a:prstGeom prst="line">
            <a:avLst/>
          </a:prstGeom>
          <a:ln w="19050">
            <a:solidFill>
              <a:schemeClr val="tx2">
                <a:lumMod val="75000"/>
              </a:schemeClr>
            </a:solidFill>
          </a:ln>
        </p:spPr>
        <p:style>
          <a:lnRef idx="3">
            <a:schemeClr val="accent1"/>
          </a:lnRef>
          <a:fillRef idx="0">
            <a:schemeClr val="accent1"/>
          </a:fillRef>
          <a:effectRef idx="2">
            <a:schemeClr val="accent1"/>
          </a:effectRef>
          <a:fontRef idx="minor">
            <a:schemeClr val="tx1"/>
          </a:fontRef>
        </p:style>
      </p:cxnSp>
      <p:sp>
        <p:nvSpPr>
          <p:cNvPr id="20" name="Mũi tên: Hình V 19">
            <a:extLst>
              <a:ext uri="{FF2B5EF4-FFF2-40B4-BE49-F238E27FC236}">
                <a16:creationId xmlns:a16="http://schemas.microsoft.com/office/drawing/2014/main" id="{E0E126CC-74D0-9414-396F-ADD935DAB5CF}"/>
              </a:ext>
            </a:extLst>
          </p:cNvPr>
          <p:cNvSpPr/>
          <p:nvPr/>
        </p:nvSpPr>
        <p:spPr>
          <a:xfrm>
            <a:off x="97971" y="244929"/>
            <a:ext cx="391886" cy="375557"/>
          </a:xfrm>
          <a:prstGeom prst="chevron">
            <a:avLst/>
          </a:prstGeom>
          <a:solidFill>
            <a:srgbClr val="1D4251"/>
          </a:solidFill>
          <a:ln>
            <a:solidFill>
              <a:srgbClr val="1D425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1" name="矩形 4">
            <a:extLst>
              <a:ext uri="{FF2B5EF4-FFF2-40B4-BE49-F238E27FC236}">
                <a16:creationId xmlns:a16="http://schemas.microsoft.com/office/drawing/2014/main" id="{99852DED-C312-E7B7-D6F3-CFB4B84255B4}"/>
              </a:ext>
            </a:extLst>
          </p:cNvPr>
          <p:cNvSpPr/>
          <p:nvPr/>
        </p:nvSpPr>
        <p:spPr>
          <a:xfrm>
            <a:off x="489857" y="140319"/>
            <a:ext cx="2470513" cy="584775"/>
          </a:xfrm>
          <a:prstGeom prst="rect">
            <a:avLst/>
          </a:prstGeom>
        </p:spPr>
        <p:txBody>
          <a:bodyPr wrap="square">
            <a:spAutoFit/>
          </a:bodyPr>
          <a:lstStyle/>
          <a:p>
            <a:pPr algn="ctr"/>
            <a:r>
              <a:rPr lang="en-US" altLang="zh-CN" sz="3200" b="1" dirty="0">
                <a:solidFill>
                  <a:srgbClr val="1D4251"/>
                </a:solidFill>
                <a:cs typeface="+mn-ea"/>
                <a:sym typeface="+mn-lt"/>
              </a:rPr>
              <a:t>KẾT LUẬN</a:t>
            </a:r>
            <a:endParaRPr lang="zh-CN" altLang="en-US" sz="3200" b="1" dirty="0">
              <a:solidFill>
                <a:schemeClr val="bg1"/>
              </a:solidFill>
              <a:cs typeface="+mn-ea"/>
              <a:sym typeface="+mn-lt"/>
            </a:endParaRPr>
          </a:p>
        </p:txBody>
      </p:sp>
      <p:sp>
        <p:nvSpPr>
          <p:cNvPr id="11" name="矩形 2">
            <a:extLst>
              <a:ext uri="{FF2B5EF4-FFF2-40B4-BE49-F238E27FC236}">
                <a16:creationId xmlns:a16="http://schemas.microsoft.com/office/drawing/2014/main" id="{5E6ECBEF-E624-FCE9-37A3-B04D3839AAC8}"/>
              </a:ext>
            </a:extLst>
          </p:cNvPr>
          <p:cNvSpPr/>
          <p:nvPr/>
        </p:nvSpPr>
        <p:spPr>
          <a:xfrm>
            <a:off x="1163638" y="3805011"/>
            <a:ext cx="3116262" cy="1901825"/>
          </a:xfrm>
          <a:prstGeom prst="rect">
            <a:avLst/>
          </a:prstGeom>
          <a:solidFill>
            <a:srgbClr val="1D42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2" name="矩形 3">
            <a:extLst>
              <a:ext uri="{FF2B5EF4-FFF2-40B4-BE49-F238E27FC236}">
                <a16:creationId xmlns:a16="http://schemas.microsoft.com/office/drawing/2014/main" id="{8C649D7B-10BE-08C0-E375-C54816A6866A}"/>
              </a:ext>
            </a:extLst>
          </p:cNvPr>
          <p:cNvSpPr/>
          <p:nvPr/>
        </p:nvSpPr>
        <p:spPr>
          <a:xfrm>
            <a:off x="4537869" y="1684111"/>
            <a:ext cx="3116262" cy="1901825"/>
          </a:xfrm>
          <a:prstGeom prst="rect">
            <a:avLst/>
          </a:prstGeom>
          <a:solidFill>
            <a:srgbClr val="F5C7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5" name="矩形 6">
            <a:extLst>
              <a:ext uri="{FF2B5EF4-FFF2-40B4-BE49-F238E27FC236}">
                <a16:creationId xmlns:a16="http://schemas.microsoft.com/office/drawing/2014/main" id="{99D78D48-4D32-577C-1517-032FC2FE6F27}"/>
              </a:ext>
            </a:extLst>
          </p:cNvPr>
          <p:cNvSpPr/>
          <p:nvPr/>
        </p:nvSpPr>
        <p:spPr>
          <a:xfrm>
            <a:off x="7912100" y="3805011"/>
            <a:ext cx="3116262" cy="1901825"/>
          </a:xfrm>
          <a:prstGeom prst="rect">
            <a:avLst/>
          </a:prstGeom>
          <a:solidFill>
            <a:srgbClr val="1D42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7" name="任意多边形: 形状 10">
            <a:extLst>
              <a:ext uri="{FF2B5EF4-FFF2-40B4-BE49-F238E27FC236}">
                <a16:creationId xmlns:a16="http://schemas.microsoft.com/office/drawing/2014/main" id="{ADAEDD9E-A11B-76FF-9334-DB4CFA9D9EA9}"/>
              </a:ext>
            </a:extLst>
          </p:cNvPr>
          <p:cNvSpPr/>
          <p:nvPr/>
        </p:nvSpPr>
        <p:spPr>
          <a:xfrm>
            <a:off x="5918750" y="3048648"/>
            <a:ext cx="354501" cy="325962"/>
          </a:xfrm>
          <a:custGeom>
            <a:avLst/>
            <a:gdLst>
              <a:gd name="connsiteX0" fmla="*/ 190208 w 354501"/>
              <a:gd name="connsiteY0" fmla="*/ 0 h 325962"/>
              <a:gd name="connsiteX1" fmla="*/ 185831 w 354501"/>
              <a:gd name="connsiteY1" fmla="*/ 286410 h 325962"/>
              <a:gd name="connsiteX2" fmla="*/ 325799 w 354501"/>
              <a:gd name="connsiteY2" fmla="*/ 146441 h 325962"/>
              <a:gd name="connsiteX3" fmla="*/ 340370 w 354501"/>
              <a:gd name="connsiteY3" fmla="*/ 131871 h 325962"/>
              <a:gd name="connsiteX4" fmla="*/ 354501 w 354501"/>
              <a:gd name="connsiteY4" fmla="*/ 146002 h 325962"/>
              <a:gd name="connsiteX5" fmla="*/ 174542 w 354501"/>
              <a:gd name="connsiteY5" fmla="*/ 325962 h 325962"/>
              <a:gd name="connsiteX6" fmla="*/ 0 w 354501"/>
              <a:gd name="connsiteY6" fmla="*/ 151420 h 325962"/>
              <a:gd name="connsiteX7" fmla="*/ 14570 w 354501"/>
              <a:gd name="connsiteY7" fmla="*/ 136850 h 325962"/>
              <a:gd name="connsiteX8" fmla="*/ 28702 w 354501"/>
              <a:gd name="connsiteY8" fmla="*/ 150982 h 325962"/>
              <a:gd name="connsiteX9" fmla="*/ 165358 w 354501"/>
              <a:gd name="connsiteY9" fmla="*/ 287638 h 325962"/>
              <a:gd name="connsiteX10" fmla="*/ 169750 w 354501"/>
              <a:gd name="connsiteY10" fmla="*/ 312 h 325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4501" h="325962">
                <a:moveTo>
                  <a:pt x="190208" y="0"/>
                </a:moveTo>
                <a:lnTo>
                  <a:pt x="185831" y="286410"/>
                </a:lnTo>
                <a:lnTo>
                  <a:pt x="325799" y="146441"/>
                </a:lnTo>
                <a:lnTo>
                  <a:pt x="340370" y="131871"/>
                </a:lnTo>
                <a:lnTo>
                  <a:pt x="354501" y="146002"/>
                </a:lnTo>
                <a:lnTo>
                  <a:pt x="174542" y="325962"/>
                </a:lnTo>
                <a:lnTo>
                  <a:pt x="0" y="151420"/>
                </a:lnTo>
                <a:lnTo>
                  <a:pt x="14570" y="136850"/>
                </a:lnTo>
                <a:lnTo>
                  <a:pt x="28702" y="150982"/>
                </a:lnTo>
                <a:lnTo>
                  <a:pt x="165358" y="287638"/>
                </a:lnTo>
                <a:lnTo>
                  <a:pt x="169750" y="31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sz="1351">
              <a:solidFill>
                <a:schemeClr val="tx1"/>
              </a:solidFill>
              <a:cs typeface="+mn-ea"/>
              <a:sym typeface="+mn-lt"/>
            </a:endParaRPr>
          </a:p>
        </p:txBody>
      </p:sp>
      <p:sp>
        <p:nvSpPr>
          <p:cNvPr id="22" name="任意多边形: 形状 12">
            <a:extLst>
              <a:ext uri="{FF2B5EF4-FFF2-40B4-BE49-F238E27FC236}">
                <a16:creationId xmlns:a16="http://schemas.microsoft.com/office/drawing/2014/main" id="{C4F45CDF-3C19-64FD-F816-B78495E5846E}"/>
              </a:ext>
            </a:extLst>
          </p:cNvPr>
          <p:cNvSpPr/>
          <p:nvPr/>
        </p:nvSpPr>
        <p:spPr>
          <a:xfrm rot="10800000">
            <a:off x="2544519" y="4084019"/>
            <a:ext cx="354501" cy="325962"/>
          </a:xfrm>
          <a:custGeom>
            <a:avLst/>
            <a:gdLst>
              <a:gd name="connsiteX0" fmla="*/ 190208 w 354501"/>
              <a:gd name="connsiteY0" fmla="*/ 0 h 325962"/>
              <a:gd name="connsiteX1" fmla="*/ 185831 w 354501"/>
              <a:gd name="connsiteY1" fmla="*/ 286410 h 325962"/>
              <a:gd name="connsiteX2" fmla="*/ 325799 w 354501"/>
              <a:gd name="connsiteY2" fmla="*/ 146441 h 325962"/>
              <a:gd name="connsiteX3" fmla="*/ 340370 w 354501"/>
              <a:gd name="connsiteY3" fmla="*/ 131871 h 325962"/>
              <a:gd name="connsiteX4" fmla="*/ 354501 w 354501"/>
              <a:gd name="connsiteY4" fmla="*/ 146002 h 325962"/>
              <a:gd name="connsiteX5" fmla="*/ 174542 w 354501"/>
              <a:gd name="connsiteY5" fmla="*/ 325962 h 325962"/>
              <a:gd name="connsiteX6" fmla="*/ 0 w 354501"/>
              <a:gd name="connsiteY6" fmla="*/ 151420 h 325962"/>
              <a:gd name="connsiteX7" fmla="*/ 14570 w 354501"/>
              <a:gd name="connsiteY7" fmla="*/ 136850 h 325962"/>
              <a:gd name="connsiteX8" fmla="*/ 28702 w 354501"/>
              <a:gd name="connsiteY8" fmla="*/ 150982 h 325962"/>
              <a:gd name="connsiteX9" fmla="*/ 165358 w 354501"/>
              <a:gd name="connsiteY9" fmla="*/ 287638 h 325962"/>
              <a:gd name="connsiteX10" fmla="*/ 169750 w 354501"/>
              <a:gd name="connsiteY10" fmla="*/ 312 h 325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4501" h="325962">
                <a:moveTo>
                  <a:pt x="190208" y="0"/>
                </a:moveTo>
                <a:lnTo>
                  <a:pt x="185831" y="286410"/>
                </a:lnTo>
                <a:lnTo>
                  <a:pt x="325799" y="146441"/>
                </a:lnTo>
                <a:lnTo>
                  <a:pt x="340370" y="131871"/>
                </a:lnTo>
                <a:lnTo>
                  <a:pt x="354501" y="146002"/>
                </a:lnTo>
                <a:lnTo>
                  <a:pt x="174542" y="325962"/>
                </a:lnTo>
                <a:lnTo>
                  <a:pt x="0" y="151420"/>
                </a:lnTo>
                <a:lnTo>
                  <a:pt x="14570" y="136850"/>
                </a:lnTo>
                <a:lnTo>
                  <a:pt x="28702" y="150982"/>
                </a:lnTo>
                <a:lnTo>
                  <a:pt x="165358" y="287638"/>
                </a:lnTo>
                <a:lnTo>
                  <a:pt x="169750" y="31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sz="1351">
              <a:solidFill>
                <a:schemeClr val="tx1"/>
              </a:solidFill>
              <a:cs typeface="+mn-ea"/>
              <a:sym typeface="+mn-lt"/>
            </a:endParaRPr>
          </a:p>
        </p:txBody>
      </p:sp>
      <p:sp>
        <p:nvSpPr>
          <p:cNvPr id="24" name="任意多边形: 形状 14">
            <a:extLst>
              <a:ext uri="{FF2B5EF4-FFF2-40B4-BE49-F238E27FC236}">
                <a16:creationId xmlns:a16="http://schemas.microsoft.com/office/drawing/2014/main" id="{C28E63F3-4945-9769-70D7-3EED97E41B73}"/>
              </a:ext>
            </a:extLst>
          </p:cNvPr>
          <p:cNvSpPr/>
          <p:nvPr/>
        </p:nvSpPr>
        <p:spPr>
          <a:xfrm rot="10800000">
            <a:off x="9292981" y="4084019"/>
            <a:ext cx="354501" cy="325962"/>
          </a:xfrm>
          <a:custGeom>
            <a:avLst/>
            <a:gdLst>
              <a:gd name="connsiteX0" fmla="*/ 190208 w 354501"/>
              <a:gd name="connsiteY0" fmla="*/ 0 h 325962"/>
              <a:gd name="connsiteX1" fmla="*/ 185831 w 354501"/>
              <a:gd name="connsiteY1" fmla="*/ 286410 h 325962"/>
              <a:gd name="connsiteX2" fmla="*/ 325799 w 354501"/>
              <a:gd name="connsiteY2" fmla="*/ 146441 h 325962"/>
              <a:gd name="connsiteX3" fmla="*/ 340370 w 354501"/>
              <a:gd name="connsiteY3" fmla="*/ 131871 h 325962"/>
              <a:gd name="connsiteX4" fmla="*/ 354501 w 354501"/>
              <a:gd name="connsiteY4" fmla="*/ 146002 h 325962"/>
              <a:gd name="connsiteX5" fmla="*/ 174542 w 354501"/>
              <a:gd name="connsiteY5" fmla="*/ 325962 h 325962"/>
              <a:gd name="connsiteX6" fmla="*/ 0 w 354501"/>
              <a:gd name="connsiteY6" fmla="*/ 151420 h 325962"/>
              <a:gd name="connsiteX7" fmla="*/ 14570 w 354501"/>
              <a:gd name="connsiteY7" fmla="*/ 136850 h 325962"/>
              <a:gd name="connsiteX8" fmla="*/ 28702 w 354501"/>
              <a:gd name="connsiteY8" fmla="*/ 150982 h 325962"/>
              <a:gd name="connsiteX9" fmla="*/ 165358 w 354501"/>
              <a:gd name="connsiteY9" fmla="*/ 287638 h 325962"/>
              <a:gd name="connsiteX10" fmla="*/ 169750 w 354501"/>
              <a:gd name="connsiteY10" fmla="*/ 312 h 325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4501" h="325962">
                <a:moveTo>
                  <a:pt x="190208" y="0"/>
                </a:moveTo>
                <a:lnTo>
                  <a:pt x="185831" y="286410"/>
                </a:lnTo>
                <a:lnTo>
                  <a:pt x="325799" y="146441"/>
                </a:lnTo>
                <a:lnTo>
                  <a:pt x="340370" y="131871"/>
                </a:lnTo>
                <a:lnTo>
                  <a:pt x="354501" y="146002"/>
                </a:lnTo>
                <a:lnTo>
                  <a:pt x="174542" y="325962"/>
                </a:lnTo>
                <a:lnTo>
                  <a:pt x="0" y="151420"/>
                </a:lnTo>
                <a:lnTo>
                  <a:pt x="14570" y="136850"/>
                </a:lnTo>
                <a:lnTo>
                  <a:pt x="28702" y="150982"/>
                </a:lnTo>
                <a:lnTo>
                  <a:pt x="165358" y="287638"/>
                </a:lnTo>
                <a:lnTo>
                  <a:pt x="169750" y="31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sz="1351">
              <a:solidFill>
                <a:schemeClr val="tx1"/>
              </a:solidFill>
              <a:cs typeface="+mn-ea"/>
              <a:sym typeface="+mn-lt"/>
            </a:endParaRPr>
          </a:p>
        </p:txBody>
      </p:sp>
      <p:sp>
        <p:nvSpPr>
          <p:cNvPr id="25" name="矩形 4">
            <a:extLst>
              <a:ext uri="{FF2B5EF4-FFF2-40B4-BE49-F238E27FC236}">
                <a16:creationId xmlns:a16="http://schemas.microsoft.com/office/drawing/2014/main" id="{D6AE9DD3-AEA4-703A-44D4-942694F3FD3A}"/>
              </a:ext>
            </a:extLst>
          </p:cNvPr>
          <p:cNvSpPr/>
          <p:nvPr/>
        </p:nvSpPr>
        <p:spPr>
          <a:xfrm>
            <a:off x="1486512" y="4575570"/>
            <a:ext cx="2470513" cy="892552"/>
          </a:xfrm>
          <a:prstGeom prst="rect">
            <a:avLst/>
          </a:prstGeom>
        </p:spPr>
        <p:txBody>
          <a:bodyPr wrap="square">
            <a:spAutoFit/>
          </a:bodyPr>
          <a:lstStyle/>
          <a:p>
            <a:pPr algn="ctr"/>
            <a:r>
              <a:rPr lang="en-US" altLang="zh-CN" sz="2600" b="1" dirty="0">
                <a:solidFill>
                  <a:schemeClr val="bg1"/>
                </a:solidFill>
                <a:cs typeface="+mn-ea"/>
                <a:sym typeface="+mn-lt"/>
              </a:rPr>
              <a:t>KẾT QUẢ THU ĐƯỢC</a:t>
            </a:r>
            <a:endParaRPr lang="zh-CN" altLang="en-US" sz="2600" b="1" dirty="0">
              <a:solidFill>
                <a:schemeClr val="bg1"/>
              </a:solidFill>
              <a:cs typeface="+mn-ea"/>
              <a:sym typeface="+mn-lt"/>
            </a:endParaRPr>
          </a:p>
        </p:txBody>
      </p:sp>
      <p:sp>
        <p:nvSpPr>
          <p:cNvPr id="27" name="矩形 4">
            <a:extLst>
              <a:ext uri="{FF2B5EF4-FFF2-40B4-BE49-F238E27FC236}">
                <a16:creationId xmlns:a16="http://schemas.microsoft.com/office/drawing/2014/main" id="{CE4C81F6-5926-1011-F8AB-3B67737ADE91}"/>
              </a:ext>
            </a:extLst>
          </p:cNvPr>
          <p:cNvSpPr/>
          <p:nvPr/>
        </p:nvSpPr>
        <p:spPr>
          <a:xfrm>
            <a:off x="4860743" y="1943599"/>
            <a:ext cx="2470513" cy="892552"/>
          </a:xfrm>
          <a:prstGeom prst="rect">
            <a:avLst/>
          </a:prstGeom>
        </p:spPr>
        <p:txBody>
          <a:bodyPr wrap="square">
            <a:spAutoFit/>
          </a:bodyPr>
          <a:lstStyle/>
          <a:p>
            <a:pPr algn="ctr"/>
            <a:r>
              <a:rPr lang="en-US" altLang="zh-CN" sz="2600" b="1" dirty="0">
                <a:solidFill>
                  <a:schemeClr val="bg1"/>
                </a:solidFill>
                <a:cs typeface="+mn-ea"/>
                <a:sym typeface="+mn-lt"/>
              </a:rPr>
              <a:t>NHỮNG MẶT HẠN CHẾ</a:t>
            </a:r>
            <a:endParaRPr lang="zh-CN" altLang="en-US" sz="2600" b="1" dirty="0">
              <a:solidFill>
                <a:schemeClr val="bg1"/>
              </a:solidFill>
              <a:cs typeface="+mn-ea"/>
              <a:sym typeface="+mn-lt"/>
            </a:endParaRPr>
          </a:p>
        </p:txBody>
      </p:sp>
      <p:sp>
        <p:nvSpPr>
          <p:cNvPr id="29" name="矩形 4">
            <a:extLst>
              <a:ext uri="{FF2B5EF4-FFF2-40B4-BE49-F238E27FC236}">
                <a16:creationId xmlns:a16="http://schemas.microsoft.com/office/drawing/2014/main" id="{D7F03F2F-E1CC-F71C-EA12-C22D6C5E6793}"/>
              </a:ext>
            </a:extLst>
          </p:cNvPr>
          <p:cNvSpPr/>
          <p:nvPr/>
        </p:nvSpPr>
        <p:spPr>
          <a:xfrm>
            <a:off x="8234974" y="4557529"/>
            <a:ext cx="2470513" cy="892552"/>
          </a:xfrm>
          <a:prstGeom prst="rect">
            <a:avLst/>
          </a:prstGeom>
        </p:spPr>
        <p:txBody>
          <a:bodyPr wrap="square">
            <a:spAutoFit/>
          </a:bodyPr>
          <a:lstStyle/>
          <a:p>
            <a:pPr algn="ctr"/>
            <a:r>
              <a:rPr lang="en-US" altLang="zh-CN" sz="2600" b="1" dirty="0">
                <a:solidFill>
                  <a:schemeClr val="bg1"/>
                </a:solidFill>
                <a:cs typeface="+mn-ea"/>
                <a:sym typeface="+mn-lt"/>
              </a:rPr>
              <a:t>ĐỊNH HƯỚNG PHÁT TRIỂN</a:t>
            </a:r>
            <a:endParaRPr lang="zh-CN" altLang="en-US" sz="2600" b="1" dirty="0">
              <a:solidFill>
                <a:schemeClr val="bg1"/>
              </a:solidFill>
              <a:cs typeface="+mn-ea"/>
              <a:sym typeface="+mn-lt"/>
            </a:endParaRPr>
          </a:p>
        </p:txBody>
      </p:sp>
      <p:pic>
        <p:nvPicPr>
          <p:cNvPr id="5" name="Hình ảnh 4" descr="Ảnh có chứa văn bản&#10;&#10;Mô tả được tạo tự động">
            <a:extLst>
              <a:ext uri="{FF2B5EF4-FFF2-40B4-BE49-F238E27FC236}">
                <a16:creationId xmlns:a16="http://schemas.microsoft.com/office/drawing/2014/main" id="{FFD5F6D3-ED1D-F25C-3882-E476219E9B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79972" y="1128202"/>
            <a:ext cx="2438095" cy="2438095"/>
          </a:xfrm>
          <a:prstGeom prst="rect">
            <a:avLst/>
          </a:prstGeom>
        </p:spPr>
      </p:pic>
      <p:pic>
        <p:nvPicPr>
          <p:cNvPr id="7" name="Hình ảnh 6">
            <a:extLst>
              <a:ext uri="{FF2B5EF4-FFF2-40B4-BE49-F238E27FC236}">
                <a16:creationId xmlns:a16="http://schemas.microsoft.com/office/drawing/2014/main" id="{CAFB00BA-4E91-F86E-27EC-7693101DA8D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60743" y="3845424"/>
            <a:ext cx="2620466" cy="2620466"/>
          </a:xfrm>
          <a:prstGeom prst="rect">
            <a:avLst/>
          </a:prstGeom>
        </p:spPr>
      </p:pic>
      <p:pic>
        <p:nvPicPr>
          <p:cNvPr id="9" name="Hình ảnh 8">
            <a:extLst>
              <a:ext uri="{FF2B5EF4-FFF2-40B4-BE49-F238E27FC236}">
                <a16:creationId xmlns:a16="http://schemas.microsoft.com/office/drawing/2014/main" id="{318FF1F3-3E8F-FBBF-5511-07155873C58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34974" y="1128201"/>
            <a:ext cx="2438095" cy="2438095"/>
          </a:xfrm>
          <a:prstGeom prst="rect">
            <a:avLst/>
          </a:prstGeom>
        </p:spPr>
      </p:pic>
    </p:spTree>
    <p:extLst>
      <p:ext uri="{BB962C8B-B14F-4D97-AF65-F5344CB8AC3E}">
        <p14:creationId xmlns:p14="http://schemas.microsoft.com/office/powerpoint/2010/main" val="403810909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20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1000" fill="hold"/>
                                        <p:tgtEl>
                                          <p:spTgt spid="12"/>
                                        </p:tgtEl>
                                        <p:attrNameLst>
                                          <p:attrName>ppt_x</p:attrName>
                                        </p:attrNameLst>
                                      </p:cBhvr>
                                      <p:tavLst>
                                        <p:tav tm="0">
                                          <p:val>
                                            <p:strVal val="#ppt_x"/>
                                          </p:val>
                                        </p:tav>
                                        <p:tav tm="100000">
                                          <p:val>
                                            <p:strVal val="#ppt_x"/>
                                          </p:val>
                                        </p:tav>
                                      </p:tavLst>
                                    </p:anim>
                                    <p:anim calcmode="lin" valueType="num">
                                      <p:cBhvr additive="base">
                                        <p:cTn id="8" dur="1000" fill="hold"/>
                                        <p:tgtEl>
                                          <p:spTgt spid="12"/>
                                        </p:tgtEl>
                                        <p:attrNameLst>
                                          <p:attrName>ppt_y</p:attrName>
                                        </p:attrNameLst>
                                      </p:cBhvr>
                                      <p:tavLst>
                                        <p:tav tm="0">
                                          <p:val>
                                            <p:strVal val="1+#ppt_h/2"/>
                                          </p:val>
                                        </p:tav>
                                        <p:tav tm="100000">
                                          <p:val>
                                            <p:strVal val="#ppt_y"/>
                                          </p:val>
                                        </p:tav>
                                      </p:tavLst>
                                    </p:anim>
                                  </p:childTnLst>
                                </p:cTn>
                              </p:par>
                            </p:childTnLst>
                          </p:cTn>
                        </p:par>
                        <p:par>
                          <p:cTn id="9" fill="hold">
                            <p:stCondLst>
                              <p:cond delay="1200"/>
                            </p:stCondLst>
                            <p:childTnLst>
                              <p:par>
                                <p:cTn id="10" presetID="2" presetClass="entr" presetSubtype="4" decel="100000" fill="hold" grpId="0" nodeType="afterEffect">
                                  <p:stCondLst>
                                    <p:cond delay="0"/>
                                  </p:stCondLst>
                                  <p:childTnLst>
                                    <p:set>
                                      <p:cBhvr>
                                        <p:cTn id="11" dur="1" fill="hold">
                                          <p:stCondLst>
                                            <p:cond delay="0"/>
                                          </p:stCondLst>
                                        </p:cTn>
                                        <p:tgtEl>
                                          <p:spTgt spid="15"/>
                                        </p:tgtEl>
                                        <p:attrNameLst>
                                          <p:attrName>style.visibility</p:attrName>
                                        </p:attrNameLst>
                                      </p:cBhvr>
                                      <p:to>
                                        <p:strVal val="visible"/>
                                      </p:to>
                                    </p:set>
                                    <p:anim calcmode="lin" valueType="num">
                                      <p:cBhvr additive="base">
                                        <p:cTn id="12" dur="1000" fill="hold"/>
                                        <p:tgtEl>
                                          <p:spTgt spid="15"/>
                                        </p:tgtEl>
                                        <p:attrNameLst>
                                          <p:attrName>ppt_x</p:attrName>
                                        </p:attrNameLst>
                                      </p:cBhvr>
                                      <p:tavLst>
                                        <p:tav tm="0">
                                          <p:val>
                                            <p:strVal val="#ppt_x"/>
                                          </p:val>
                                        </p:tav>
                                        <p:tav tm="100000">
                                          <p:val>
                                            <p:strVal val="#ppt_x"/>
                                          </p:val>
                                        </p:tav>
                                      </p:tavLst>
                                    </p:anim>
                                    <p:anim calcmode="lin" valueType="num">
                                      <p:cBhvr additive="base">
                                        <p:cTn id="13" dur="1000" fill="hold"/>
                                        <p:tgtEl>
                                          <p:spTgt spid="15"/>
                                        </p:tgtEl>
                                        <p:attrNameLst>
                                          <p:attrName>ppt_y</p:attrName>
                                        </p:attrNameLst>
                                      </p:cBhvr>
                                      <p:tavLst>
                                        <p:tav tm="0">
                                          <p:val>
                                            <p:strVal val="1+#ppt_h/2"/>
                                          </p:val>
                                        </p:tav>
                                        <p:tav tm="100000">
                                          <p:val>
                                            <p:strVal val="#ppt_y"/>
                                          </p:val>
                                        </p:tav>
                                      </p:tavLst>
                                    </p:anim>
                                  </p:childTnLst>
                                </p:cTn>
                              </p:par>
                              <p:par>
                                <p:cTn id="14" presetID="2" presetClass="entr" presetSubtype="4" decel="100000" fill="hold" grpId="0" nodeType="withEffect">
                                  <p:stCondLst>
                                    <p:cond delay="400"/>
                                  </p:stCondLst>
                                  <p:childTnLst>
                                    <p:set>
                                      <p:cBhvr>
                                        <p:cTn id="15" dur="1" fill="hold">
                                          <p:stCondLst>
                                            <p:cond delay="0"/>
                                          </p:stCondLst>
                                        </p:cTn>
                                        <p:tgtEl>
                                          <p:spTgt spid="11"/>
                                        </p:tgtEl>
                                        <p:attrNameLst>
                                          <p:attrName>style.visibility</p:attrName>
                                        </p:attrNameLst>
                                      </p:cBhvr>
                                      <p:to>
                                        <p:strVal val="visible"/>
                                      </p:to>
                                    </p:set>
                                    <p:anim calcmode="lin" valueType="num">
                                      <p:cBhvr additive="base">
                                        <p:cTn id="16" dur="1000" fill="hold"/>
                                        <p:tgtEl>
                                          <p:spTgt spid="11"/>
                                        </p:tgtEl>
                                        <p:attrNameLst>
                                          <p:attrName>ppt_x</p:attrName>
                                        </p:attrNameLst>
                                      </p:cBhvr>
                                      <p:tavLst>
                                        <p:tav tm="0">
                                          <p:val>
                                            <p:strVal val="#ppt_x"/>
                                          </p:val>
                                        </p:tav>
                                        <p:tav tm="100000">
                                          <p:val>
                                            <p:strVal val="#ppt_x"/>
                                          </p:val>
                                        </p:tav>
                                      </p:tavLst>
                                    </p:anim>
                                    <p:anim calcmode="lin" valueType="num">
                                      <p:cBhvr additive="base">
                                        <p:cTn id="17" dur="1000" fill="hold"/>
                                        <p:tgtEl>
                                          <p:spTgt spid="11"/>
                                        </p:tgtEl>
                                        <p:attrNameLst>
                                          <p:attrName>ppt_y</p:attrName>
                                        </p:attrNameLst>
                                      </p:cBhvr>
                                      <p:tavLst>
                                        <p:tav tm="0">
                                          <p:val>
                                            <p:strVal val="1+#ppt_h/2"/>
                                          </p:val>
                                        </p:tav>
                                        <p:tav tm="100000">
                                          <p:val>
                                            <p:strVal val="#ppt_y"/>
                                          </p:val>
                                        </p:tav>
                                      </p:tavLst>
                                    </p:anim>
                                  </p:childTnLst>
                                </p:cTn>
                              </p:par>
                            </p:childTnLst>
                          </p:cTn>
                        </p:par>
                        <p:par>
                          <p:cTn id="18" fill="hold">
                            <p:stCondLst>
                              <p:cond delay="2600"/>
                            </p:stCondLst>
                            <p:childTnLst>
                              <p:par>
                                <p:cTn id="19" presetID="2" presetClass="entr" presetSubtype="4" fill="hold" grpId="0" nodeType="afterEffect">
                                  <p:stCondLst>
                                    <p:cond delay="0"/>
                                  </p:stCondLst>
                                  <p:childTnLst>
                                    <p:set>
                                      <p:cBhvr>
                                        <p:cTn id="20" dur="1" fill="hold">
                                          <p:stCondLst>
                                            <p:cond delay="0"/>
                                          </p:stCondLst>
                                        </p:cTn>
                                        <p:tgtEl>
                                          <p:spTgt spid="22"/>
                                        </p:tgtEl>
                                        <p:attrNameLst>
                                          <p:attrName>style.visibility</p:attrName>
                                        </p:attrNameLst>
                                      </p:cBhvr>
                                      <p:to>
                                        <p:strVal val="visible"/>
                                      </p:to>
                                    </p:set>
                                    <p:anim calcmode="lin" valueType="num">
                                      <p:cBhvr additive="base">
                                        <p:cTn id="21" dur="500" fill="hold"/>
                                        <p:tgtEl>
                                          <p:spTgt spid="22"/>
                                        </p:tgtEl>
                                        <p:attrNameLst>
                                          <p:attrName>ppt_x</p:attrName>
                                        </p:attrNameLst>
                                      </p:cBhvr>
                                      <p:tavLst>
                                        <p:tav tm="0">
                                          <p:val>
                                            <p:strVal val="#ppt_x"/>
                                          </p:val>
                                        </p:tav>
                                        <p:tav tm="100000">
                                          <p:val>
                                            <p:strVal val="#ppt_x"/>
                                          </p:val>
                                        </p:tav>
                                      </p:tavLst>
                                    </p:anim>
                                    <p:anim calcmode="lin" valueType="num">
                                      <p:cBhvr additive="base">
                                        <p:cTn id="22" dur="500" fill="hold"/>
                                        <p:tgtEl>
                                          <p:spTgt spid="22"/>
                                        </p:tgtEl>
                                        <p:attrNameLst>
                                          <p:attrName>ppt_y</p:attrName>
                                        </p:attrNameLst>
                                      </p:cBhvr>
                                      <p:tavLst>
                                        <p:tav tm="0">
                                          <p:val>
                                            <p:strVal val="1+#ppt_h/2"/>
                                          </p:val>
                                        </p:tav>
                                        <p:tav tm="100000">
                                          <p:val>
                                            <p:strVal val="#ppt_y"/>
                                          </p:val>
                                        </p:tav>
                                      </p:tavLst>
                                    </p:anim>
                                  </p:childTnLst>
                                </p:cTn>
                              </p:par>
                            </p:childTnLst>
                          </p:cTn>
                        </p:par>
                        <p:par>
                          <p:cTn id="23" fill="hold">
                            <p:stCondLst>
                              <p:cond delay="3100"/>
                            </p:stCondLst>
                            <p:childTnLst>
                              <p:par>
                                <p:cTn id="24" presetID="2" presetClass="entr" presetSubtype="1" fill="hold" grpId="0" nodeType="afterEffect">
                                  <p:stCondLst>
                                    <p:cond delay="0"/>
                                  </p:stCondLst>
                                  <p:childTnLst>
                                    <p:set>
                                      <p:cBhvr>
                                        <p:cTn id="25" dur="1" fill="hold">
                                          <p:stCondLst>
                                            <p:cond delay="0"/>
                                          </p:stCondLst>
                                        </p:cTn>
                                        <p:tgtEl>
                                          <p:spTgt spid="17"/>
                                        </p:tgtEl>
                                        <p:attrNameLst>
                                          <p:attrName>style.visibility</p:attrName>
                                        </p:attrNameLst>
                                      </p:cBhvr>
                                      <p:to>
                                        <p:strVal val="visible"/>
                                      </p:to>
                                    </p:set>
                                    <p:anim calcmode="lin" valueType="num">
                                      <p:cBhvr additive="base">
                                        <p:cTn id="26" dur="500" fill="hold"/>
                                        <p:tgtEl>
                                          <p:spTgt spid="17"/>
                                        </p:tgtEl>
                                        <p:attrNameLst>
                                          <p:attrName>ppt_x</p:attrName>
                                        </p:attrNameLst>
                                      </p:cBhvr>
                                      <p:tavLst>
                                        <p:tav tm="0">
                                          <p:val>
                                            <p:strVal val="#ppt_x"/>
                                          </p:val>
                                        </p:tav>
                                        <p:tav tm="100000">
                                          <p:val>
                                            <p:strVal val="#ppt_x"/>
                                          </p:val>
                                        </p:tav>
                                      </p:tavLst>
                                    </p:anim>
                                    <p:anim calcmode="lin" valueType="num">
                                      <p:cBhvr additive="base">
                                        <p:cTn id="27" dur="500" fill="hold"/>
                                        <p:tgtEl>
                                          <p:spTgt spid="17"/>
                                        </p:tgtEl>
                                        <p:attrNameLst>
                                          <p:attrName>ppt_y</p:attrName>
                                        </p:attrNameLst>
                                      </p:cBhvr>
                                      <p:tavLst>
                                        <p:tav tm="0">
                                          <p:val>
                                            <p:strVal val="0-#ppt_h/2"/>
                                          </p:val>
                                        </p:tav>
                                        <p:tav tm="100000">
                                          <p:val>
                                            <p:strVal val="#ppt_y"/>
                                          </p:val>
                                        </p:tav>
                                      </p:tavLst>
                                    </p:anim>
                                  </p:childTnLst>
                                </p:cTn>
                              </p:par>
                            </p:childTnLst>
                          </p:cTn>
                        </p:par>
                        <p:par>
                          <p:cTn id="28" fill="hold">
                            <p:stCondLst>
                              <p:cond delay="3600"/>
                            </p:stCondLst>
                            <p:childTnLst>
                              <p:par>
                                <p:cTn id="29" presetID="2" presetClass="entr" presetSubtype="4" fill="hold" grpId="0" nodeType="afterEffect">
                                  <p:stCondLst>
                                    <p:cond delay="0"/>
                                  </p:stCondLst>
                                  <p:childTnLst>
                                    <p:set>
                                      <p:cBhvr>
                                        <p:cTn id="30" dur="1" fill="hold">
                                          <p:stCondLst>
                                            <p:cond delay="0"/>
                                          </p:stCondLst>
                                        </p:cTn>
                                        <p:tgtEl>
                                          <p:spTgt spid="24"/>
                                        </p:tgtEl>
                                        <p:attrNameLst>
                                          <p:attrName>style.visibility</p:attrName>
                                        </p:attrNameLst>
                                      </p:cBhvr>
                                      <p:to>
                                        <p:strVal val="visible"/>
                                      </p:to>
                                    </p:set>
                                    <p:anim calcmode="lin" valueType="num">
                                      <p:cBhvr additive="base">
                                        <p:cTn id="31" dur="500" fill="hold"/>
                                        <p:tgtEl>
                                          <p:spTgt spid="24"/>
                                        </p:tgtEl>
                                        <p:attrNameLst>
                                          <p:attrName>ppt_x</p:attrName>
                                        </p:attrNameLst>
                                      </p:cBhvr>
                                      <p:tavLst>
                                        <p:tav tm="0">
                                          <p:val>
                                            <p:strVal val="#ppt_x"/>
                                          </p:val>
                                        </p:tav>
                                        <p:tav tm="100000">
                                          <p:val>
                                            <p:strVal val="#ppt_x"/>
                                          </p:val>
                                        </p:tav>
                                      </p:tavLst>
                                    </p:anim>
                                    <p:anim calcmode="lin" valueType="num">
                                      <p:cBhvr additive="base">
                                        <p:cTn id="32"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5" grpId="0" animBg="1"/>
      <p:bldP spid="17" grpId="0" animBg="1"/>
      <p:bldP spid="22" grpId="0" animBg="1"/>
      <p:bldP spid="24"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5"/>
          <p:cNvSpPr>
            <a:spLocks/>
          </p:cNvSpPr>
          <p:nvPr/>
        </p:nvSpPr>
        <p:spPr bwMode="auto">
          <a:xfrm>
            <a:off x="6773862" y="0"/>
            <a:ext cx="5418138" cy="2924175"/>
          </a:xfrm>
          <a:custGeom>
            <a:avLst/>
            <a:gdLst>
              <a:gd name="T0" fmla="*/ 1670 w 3413"/>
              <a:gd name="T1" fmla="*/ 1842 h 1842"/>
              <a:gd name="T2" fmla="*/ 0 w 3413"/>
              <a:gd name="T3" fmla="*/ 0 h 1842"/>
              <a:gd name="T4" fmla="*/ 3413 w 3413"/>
              <a:gd name="T5" fmla="*/ 0 h 1842"/>
              <a:gd name="T6" fmla="*/ 3413 w 3413"/>
              <a:gd name="T7" fmla="*/ 351 h 1842"/>
              <a:gd name="T8" fmla="*/ 1670 w 3413"/>
              <a:gd name="T9" fmla="*/ 1842 h 1842"/>
            </a:gdLst>
            <a:ahLst/>
            <a:cxnLst>
              <a:cxn ang="0">
                <a:pos x="T0" y="T1"/>
              </a:cxn>
              <a:cxn ang="0">
                <a:pos x="T2" y="T3"/>
              </a:cxn>
              <a:cxn ang="0">
                <a:pos x="T4" y="T5"/>
              </a:cxn>
              <a:cxn ang="0">
                <a:pos x="T6" y="T7"/>
              </a:cxn>
              <a:cxn ang="0">
                <a:pos x="T8" y="T9"/>
              </a:cxn>
            </a:cxnLst>
            <a:rect l="0" t="0" r="r" b="b"/>
            <a:pathLst>
              <a:path w="3413" h="1842">
                <a:moveTo>
                  <a:pt x="1670" y="1842"/>
                </a:moveTo>
                <a:lnTo>
                  <a:pt x="0" y="0"/>
                </a:lnTo>
                <a:lnTo>
                  <a:pt x="3413" y="0"/>
                </a:lnTo>
                <a:lnTo>
                  <a:pt x="3413" y="351"/>
                </a:lnTo>
                <a:lnTo>
                  <a:pt x="1670" y="1842"/>
                </a:lnTo>
                <a:close/>
              </a:path>
            </a:pathLst>
          </a:custGeom>
          <a:blipFill dpi="0" rotWithShape="1">
            <a:blip r:embed="rId3"/>
            <a:srcRect/>
            <a:tile tx="0" ty="0" sx="70000" sy="70000" flip="none" algn="ctr"/>
          </a:blip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cs typeface="+mn-ea"/>
              <a:sym typeface="+mn-lt"/>
            </a:endParaRPr>
          </a:p>
        </p:txBody>
      </p:sp>
      <p:sp>
        <p:nvSpPr>
          <p:cNvPr id="3" name="Freeform 6"/>
          <p:cNvSpPr>
            <a:spLocks/>
          </p:cNvSpPr>
          <p:nvPr/>
        </p:nvSpPr>
        <p:spPr bwMode="auto">
          <a:xfrm>
            <a:off x="8362951" y="4027487"/>
            <a:ext cx="3416300" cy="2830513"/>
          </a:xfrm>
          <a:custGeom>
            <a:avLst/>
            <a:gdLst>
              <a:gd name="T0" fmla="*/ 112 w 2152"/>
              <a:gd name="T1" fmla="*/ 0 h 1783"/>
              <a:gd name="T2" fmla="*/ 0 w 2152"/>
              <a:gd name="T3" fmla="*/ 97 h 1783"/>
              <a:gd name="T4" fmla="*/ 1938 w 2152"/>
              <a:gd name="T5" fmla="*/ 1783 h 1783"/>
              <a:gd name="T6" fmla="*/ 2152 w 2152"/>
              <a:gd name="T7" fmla="*/ 1783 h 1783"/>
              <a:gd name="T8" fmla="*/ 112 w 2152"/>
              <a:gd name="T9" fmla="*/ 0 h 1783"/>
            </a:gdLst>
            <a:ahLst/>
            <a:cxnLst>
              <a:cxn ang="0">
                <a:pos x="T0" y="T1"/>
              </a:cxn>
              <a:cxn ang="0">
                <a:pos x="T2" y="T3"/>
              </a:cxn>
              <a:cxn ang="0">
                <a:pos x="T4" y="T5"/>
              </a:cxn>
              <a:cxn ang="0">
                <a:pos x="T6" y="T7"/>
              </a:cxn>
              <a:cxn ang="0">
                <a:pos x="T8" y="T9"/>
              </a:cxn>
            </a:cxnLst>
            <a:rect l="0" t="0" r="r" b="b"/>
            <a:pathLst>
              <a:path w="2152" h="1783">
                <a:moveTo>
                  <a:pt x="112" y="0"/>
                </a:moveTo>
                <a:lnTo>
                  <a:pt x="0" y="97"/>
                </a:lnTo>
                <a:lnTo>
                  <a:pt x="1938" y="1783"/>
                </a:lnTo>
                <a:lnTo>
                  <a:pt x="2152" y="1783"/>
                </a:lnTo>
                <a:lnTo>
                  <a:pt x="112" y="0"/>
                </a:lnTo>
                <a:close/>
              </a:path>
            </a:pathLst>
          </a:custGeom>
          <a:solidFill>
            <a:srgbClr val="1D4251"/>
          </a:solidFill>
          <a:ln>
            <a:noFill/>
          </a:ln>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4" name="Freeform 7"/>
          <p:cNvSpPr>
            <a:spLocks/>
          </p:cNvSpPr>
          <p:nvPr/>
        </p:nvSpPr>
        <p:spPr bwMode="auto">
          <a:xfrm>
            <a:off x="5264151" y="4508500"/>
            <a:ext cx="5468938" cy="2349500"/>
          </a:xfrm>
          <a:custGeom>
            <a:avLst/>
            <a:gdLst>
              <a:gd name="T0" fmla="*/ 1721 w 3445"/>
              <a:gd name="T1" fmla="*/ 0 h 1480"/>
              <a:gd name="T2" fmla="*/ 0 w 3445"/>
              <a:gd name="T3" fmla="*/ 1480 h 1480"/>
              <a:gd name="T4" fmla="*/ 3445 w 3445"/>
              <a:gd name="T5" fmla="*/ 1480 h 1480"/>
              <a:gd name="T6" fmla="*/ 1721 w 3445"/>
              <a:gd name="T7" fmla="*/ 0 h 1480"/>
            </a:gdLst>
            <a:ahLst/>
            <a:cxnLst>
              <a:cxn ang="0">
                <a:pos x="T0" y="T1"/>
              </a:cxn>
              <a:cxn ang="0">
                <a:pos x="T2" y="T3"/>
              </a:cxn>
              <a:cxn ang="0">
                <a:pos x="T4" y="T5"/>
              </a:cxn>
              <a:cxn ang="0">
                <a:pos x="T6" y="T7"/>
              </a:cxn>
            </a:cxnLst>
            <a:rect l="0" t="0" r="r" b="b"/>
            <a:pathLst>
              <a:path w="3445" h="1480">
                <a:moveTo>
                  <a:pt x="1721" y="0"/>
                </a:moveTo>
                <a:lnTo>
                  <a:pt x="0" y="1480"/>
                </a:lnTo>
                <a:lnTo>
                  <a:pt x="3445" y="1480"/>
                </a:lnTo>
                <a:lnTo>
                  <a:pt x="1721" y="0"/>
                </a:lnTo>
                <a:close/>
              </a:path>
            </a:pathLst>
          </a:custGeom>
          <a:solidFill>
            <a:srgbClr val="1D4251"/>
          </a:solidFill>
          <a:ln>
            <a:noFill/>
          </a:ln>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5" name="Freeform 8"/>
          <p:cNvSpPr>
            <a:spLocks/>
          </p:cNvSpPr>
          <p:nvPr/>
        </p:nvSpPr>
        <p:spPr bwMode="auto">
          <a:xfrm>
            <a:off x="8731250" y="887412"/>
            <a:ext cx="3460750" cy="5932488"/>
          </a:xfrm>
          <a:custGeom>
            <a:avLst/>
            <a:gdLst>
              <a:gd name="T0" fmla="*/ 2180 w 2180"/>
              <a:gd name="T1" fmla="*/ 0 h 3737"/>
              <a:gd name="T2" fmla="*/ 0 w 2180"/>
              <a:gd name="T3" fmla="*/ 1867 h 3737"/>
              <a:gd name="T4" fmla="*/ 2180 w 2180"/>
              <a:gd name="T5" fmla="*/ 3737 h 3737"/>
              <a:gd name="T6" fmla="*/ 2180 w 2180"/>
              <a:gd name="T7" fmla="*/ 0 h 3737"/>
            </a:gdLst>
            <a:ahLst/>
            <a:cxnLst>
              <a:cxn ang="0">
                <a:pos x="T0" y="T1"/>
              </a:cxn>
              <a:cxn ang="0">
                <a:pos x="T2" y="T3"/>
              </a:cxn>
              <a:cxn ang="0">
                <a:pos x="T4" y="T5"/>
              </a:cxn>
              <a:cxn ang="0">
                <a:pos x="T6" y="T7"/>
              </a:cxn>
            </a:cxnLst>
            <a:rect l="0" t="0" r="r" b="b"/>
            <a:pathLst>
              <a:path w="2180" h="3737">
                <a:moveTo>
                  <a:pt x="2180" y="0"/>
                </a:moveTo>
                <a:lnTo>
                  <a:pt x="0" y="1867"/>
                </a:lnTo>
                <a:lnTo>
                  <a:pt x="2180" y="3737"/>
                </a:lnTo>
                <a:lnTo>
                  <a:pt x="2180" y="0"/>
                </a:lnTo>
                <a:close/>
              </a:path>
            </a:pathLst>
          </a:custGeom>
          <a:solidFill>
            <a:srgbClr val="F5C700"/>
          </a:solidFill>
          <a:ln>
            <a:noFill/>
          </a:ln>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1" name="文本框 10">
            <a:extLst>
              <a:ext uri="{FF2B5EF4-FFF2-40B4-BE49-F238E27FC236}">
                <a16:creationId xmlns:a16="http://schemas.microsoft.com/office/drawing/2014/main" id="{EB8830EC-51CA-4B0C-A5FB-49755558E876}"/>
              </a:ext>
            </a:extLst>
          </p:cNvPr>
          <p:cNvSpPr txBox="1"/>
          <p:nvPr/>
        </p:nvSpPr>
        <p:spPr>
          <a:xfrm>
            <a:off x="714367" y="2463541"/>
            <a:ext cx="9534071" cy="1323439"/>
          </a:xfrm>
          <a:prstGeom prst="rect">
            <a:avLst/>
          </a:prstGeom>
          <a:noFill/>
        </p:spPr>
        <p:txBody>
          <a:bodyPr wrap="square">
            <a:spAutoFit/>
          </a:bodyPr>
          <a:lstStyle/>
          <a:p>
            <a:pPr>
              <a:defRPr/>
            </a:pPr>
            <a:r>
              <a:rPr lang="en-US" altLang="zh-CN" sz="8000" b="1">
                <a:solidFill>
                  <a:srgbClr val="1D4251"/>
                </a:solidFill>
                <a:cs typeface="+mn-ea"/>
                <a:sym typeface="+mn-lt"/>
              </a:rPr>
              <a:t>THANK YOU</a:t>
            </a:r>
            <a:endParaRPr lang="en-US" altLang="zh-CN" sz="8000" b="1" dirty="0">
              <a:solidFill>
                <a:srgbClr val="1D4251"/>
              </a:solidFill>
              <a:cs typeface="+mn-ea"/>
              <a:sym typeface="+mn-lt"/>
            </a:endParaRPr>
          </a:p>
        </p:txBody>
      </p:sp>
    </p:spTree>
    <p:extLst>
      <p:ext uri="{BB962C8B-B14F-4D97-AF65-F5344CB8AC3E}">
        <p14:creationId xmlns:p14="http://schemas.microsoft.com/office/powerpoint/2010/main" val="87976053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500" fill="hold"/>
                                        <p:tgtEl>
                                          <p:spTgt spid="5"/>
                                        </p:tgtEl>
                                        <p:attrNameLst>
                                          <p:attrName>ppt_w</p:attrName>
                                        </p:attrNameLst>
                                      </p:cBhvr>
                                      <p:tavLst>
                                        <p:tav tm="0">
                                          <p:val>
                                            <p:fltVal val="0"/>
                                          </p:val>
                                        </p:tav>
                                        <p:tav tm="100000">
                                          <p:val>
                                            <p:strVal val="#ppt_w"/>
                                          </p:val>
                                        </p:tav>
                                      </p:tavLst>
                                    </p:anim>
                                    <p:anim calcmode="lin" valueType="num">
                                      <p:cBhvr>
                                        <p:cTn id="13" dur="500" fill="hold"/>
                                        <p:tgtEl>
                                          <p:spTgt spid="5"/>
                                        </p:tgtEl>
                                        <p:attrNameLst>
                                          <p:attrName>ppt_h</p:attrName>
                                        </p:attrNameLst>
                                      </p:cBhvr>
                                      <p:tavLst>
                                        <p:tav tm="0">
                                          <p:val>
                                            <p:fltVal val="0"/>
                                          </p:val>
                                        </p:tav>
                                        <p:tav tm="100000">
                                          <p:val>
                                            <p:strVal val="#ppt_h"/>
                                          </p:val>
                                        </p:tav>
                                      </p:tavLst>
                                    </p:anim>
                                    <p:animEffect transition="in" filter="fade">
                                      <p:cBhvr>
                                        <p:cTn id="14" dur="500"/>
                                        <p:tgtEl>
                                          <p:spTgt spid="5"/>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p:cTn id="17" dur="500" fill="hold"/>
                                        <p:tgtEl>
                                          <p:spTgt spid="3"/>
                                        </p:tgtEl>
                                        <p:attrNameLst>
                                          <p:attrName>ppt_w</p:attrName>
                                        </p:attrNameLst>
                                      </p:cBhvr>
                                      <p:tavLst>
                                        <p:tav tm="0">
                                          <p:val>
                                            <p:fltVal val="0"/>
                                          </p:val>
                                        </p:tav>
                                        <p:tav tm="100000">
                                          <p:val>
                                            <p:strVal val="#ppt_w"/>
                                          </p:val>
                                        </p:tav>
                                      </p:tavLst>
                                    </p:anim>
                                    <p:anim calcmode="lin" valueType="num">
                                      <p:cBhvr>
                                        <p:cTn id="18" dur="500" fill="hold"/>
                                        <p:tgtEl>
                                          <p:spTgt spid="3"/>
                                        </p:tgtEl>
                                        <p:attrNameLst>
                                          <p:attrName>ppt_h</p:attrName>
                                        </p:attrNameLst>
                                      </p:cBhvr>
                                      <p:tavLst>
                                        <p:tav tm="0">
                                          <p:val>
                                            <p:fltVal val="0"/>
                                          </p:val>
                                        </p:tav>
                                        <p:tav tm="100000">
                                          <p:val>
                                            <p:strVal val="#ppt_h"/>
                                          </p:val>
                                        </p:tav>
                                      </p:tavLst>
                                    </p:anim>
                                    <p:animEffect transition="in" filter="fade">
                                      <p:cBhvr>
                                        <p:cTn id="19" dur="500"/>
                                        <p:tgtEl>
                                          <p:spTgt spid="3"/>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4"/>
                                        </p:tgtEl>
                                        <p:attrNameLst>
                                          <p:attrName>style.visibility</p:attrName>
                                        </p:attrNameLst>
                                      </p:cBhvr>
                                      <p:to>
                                        <p:strVal val="visible"/>
                                      </p:to>
                                    </p:set>
                                    <p:anim calcmode="lin" valueType="num">
                                      <p:cBhvr>
                                        <p:cTn id="22" dur="500" fill="hold"/>
                                        <p:tgtEl>
                                          <p:spTgt spid="4"/>
                                        </p:tgtEl>
                                        <p:attrNameLst>
                                          <p:attrName>ppt_w</p:attrName>
                                        </p:attrNameLst>
                                      </p:cBhvr>
                                      <p:tavLst>
                                        <p:tav tm="0">
                                          <p:val>
                                            <p:fltVal val="0"/>
                                          </p:val>
                                        </p:tav>
                                        <p:tav tm="100000">
                                          <p:val>
                                            <p:strVal val="#ppt_w"/>
                                          </p:val>
                                        </p:tav>
                                      </p:tavLst>
                                    </p:anim>
                                    <p:anim calcmode="lin" valueType="num">
                                      <p:cBhvr>
                                        <p:cTn id="23" dur="500" fill="hold"/>
                                        <p:tgtEl>
                                          <p:spTgt spid="4"/>
                                        </p:tgtEl>
                                        <p:attrNameLst>
                                          <p:attrName>ppt_h</p:attrName>
                                        </p:attrNameLst>
                                      </p:cBhvr>
                                      <p:tavLst>
                                        <p:tav tm="0">
                                          <p:val>
                                            <p:fltVal val="0"/>
                                          </p:val>
                                        </p:tav>
                                        <p:tav tm="100000">
                                          <p:val>
                                            <p:strVal val="#ppt_h"/>
                                          </p:val>
                                        </p:tav>
                                      </p:tavLst>
                                    </p:anim>
                                    <p:animEffect transition="in" filter="fade">
                                      <p:cBhvr>
                                        <p:cTn id="24" dur="500"/>
                                        <p:tgtEl>
                                          <p:spTgt spid="4"/>
                                        </p:tgtEl>
                                      </p:cBhvr>
                                    </p:animEffect>
                                  </p:childTnLst>
                                </p:cTn>
                              </p:par>
                            </p:childTnLst>
                          </p:cTn>
                        </p:par>
                      </p:childTnLst>
                    </p:cTn>
                  </p:par>
                  <p:par>
                    <p:cTn id="25" fill="hold">
                      <p:stCondLst>
                        <p:cond delay="indefinite"/>
                      </p:stCondLst>
                      <p:childTnLst>
                        <p:par>
                          <p:cTn id="26" fill="hold">
                            <p:stCondLst>
                              <p:cond delay="0"/>
                            </p:stCondLst>
                            <p:childTnLst>
                              <p:par>
                                <p:cTn id="27" presetID="53" presetClass="entr" presetSubtype="16" fill="hold" grpId="0" nodeType="clickEffect">
                                  <p:stCondLst>
                                    <p:cond delay="0"/>
                                  </p:stCondLst>
                                  <p:iterate type="lt">
                                    <p:tmPct val="10000"/>
                                  </p:iterate>
                                  <p:childTnLst>
                                    <p:set>
                                      <p:cBhvr>
                                        <p:cTn id="28" dur="1" fill="hold">
                                          <p:stCondLst>
                                            <p:cond delay="0"/>
                                          </p:stCondLst>
                                        </p:cTn>
                                        <p:tgtEl>
                                          <p:spTgt spid="11"/>
                                        </p:tgtEl>
                                        <p:attrNameLst>
                                          <p:attrName>style.visibility</p:attrName>
                                        </p:attrNameLst>
                                      </p:cBhvr>
                                      <p:to>
                                        <p:strVal val="visible"/>
                                      </p:to>
                                    </p:set>
                                    <p:anim calcmode="lin" valueType="num">
                                      <p:cBhvr>
                                        <p:cTn id="29" dur="500" fill="hold"/>
                                        <p:tgtEl>
                                          <p:spTgt spid="11"/>
                                        </p:tgtEl>
                                        <p:attrNameLst>
                                          <p:attrName>ppt_w</p:attrName>
                                        </p:attrNameLst>
                                      </p:cBhvr>
                                      <p:tavLst>
                                        <p:tav tm="0">
                                          <p:val>
                                            <p:fltVal val="0"/>
                                          </p:val>
                                        </p:tav>
                                        <p:tav tm="100000">
                                          <p:val>
                                            <p:strVal val="#ppt_w"/>
                                          </p:val>
                                        </p:tav>
                                      </p:tavLst>
                                    </p:anim>
                                    <p:anim calcmode="lin" valueType="num">
                                      <p:cBhvr>
                                        <p:cTn id="30" dur="500" fill="hold"/>
                                        <p:tgtEl>
                                          <p:spTgt spid="11"/>
                                        </p:tgtEl>
                                        <p:attrNameLst>
                                          <p:attrName>ppt_h</p:attrName>
                                        </p:attrNameLst>
                                      </p:cBhvr>
                                      <p:tavLst>
                                        <p:tav tm="0">
                                          <p:val>
                                            <p:fltVal val="0"/>
                                          </p:val>
                                        </p:tav>
                                        <p:tav tm="100000">
                                          <p:val>
                                            <p:strVal val="#ppt_h"/>
                                          </p:val>
                                        </p:tav>
                                      </p:tavLst>
                                    </p:anim>
                                    <p:animEffect transition="in" filter="fade">
                                      <p:cBhvr>
                                        <p:cTn id="3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11"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600" y="1973943"/>
            <a:ext cx="12193201" cy="3414420"/>
          </a:xfrm>
          <a:prstGeom prst="rect">
            <a:avLst/>
          </a:prstGeom>
          <a:solidFill>
            <a:srgbClr val="1D42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85">
              <a:cs typeface="+mn-ea"/>
              <a:sym typeface="+mn-lt"/>
            </a:endParaRPr>
          </a:p>
        </p:txBody>
      </p:sp>
      <p:sp>
        <p:nvSpPr>
          <p:cNvPr id="3" name="椭圆 2"/>
          <p:cNvSpPr/>
          <p:nvPr/>
        </p:nvSpPr>
        <p:spPr>
          <a:xfrm>
            <a:off x="5112204" y="828740"/>
            <a:ext cx="1967594" cy="1967594"/>
          </a:xfrm>
          <a:prstGeom prst="ellipse">
            <a:avLst/>
          </a:prstGeom>
          <a:solidFill>
            <a:srgbClr val="F5C7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0" dirty="0">
                <a:solidFill>
                  <a:schemeClr val="bg1"/>
                </a:solidFill>
                <a:cs typeface="+mn-ea"/>
                <a:sym typeface="+mn-lt"/>
              </a:rPr>
              <a:t>01</a:t>
            </a:r>
            <a:endParaRPr lang="zh-CN" altLang="en-US" sz="8000" dirty="0">
              <a:solidFill>
                <a:schemeClr val="bg1"/>
              </a:solidFill>
              <a:cs typeface="+mn-ea"/>
              <a:sym typeface="+mn-lt"/>
            </a:endParaRPr>
          </a:p>
        </p:txBody>
      </p:sp>
      <p:sp>
        <p:nvSpPr>
          <p:cNvPr id="4" name="文本框 3"/>
          <p:cNvSpPr txBox="1"/>
          <p:nvPr/>
        </p:nvSpPr>
        <p:spPr>
          <a:xfrm>
            <a:off x="3887705" y="3107571"/>
            <a:ext cx="4416594" cy="923330"/>
          </a:xfrm>
          <a:prstGeom prst="rect">
            <a:avLst/>
          </a:prstGeom>
          <a:noFill/>
        </p:spPr>
        <p:txBody>
          <a:bodyPr wrap="none" rtlCol="0">
            <a:spAutoFit/>
          </a:bodyPr>
          <a:lstStyle/>
          <a:p>
            <a:pPr algn="ctr"/>
            <a:r>
              <a:rPr lang="en-US" altLang="zh-CN" sz="5400" b="1" dirty="0">
                <a:solidFill>
                  <a:schemeClr val="bg1"/>
                </a:solidFill>
                <a:cs typeface="+mn-ea"/>
                <a:sym typeface="+mn-lt"/>
              </a:rPr>
              <a:t>TỔNG QUAN</a:t>
            </a:r>
            <a:endParaRPr lang="zh-CN" altLang="en-US" sz="5400" b="1" dirty="0">
              <a:solidFill>
                <a:schemeClr val="bg1"/>
              </a:solidFill>
              <a:cs typeface="+mn-ea"/>
              <a:sym typeface="+mn-lt"/>
            </a:endParaRPr>
          </a:p>
        </p:txBody>
      </p:sp>
      <p:sp>
        <p:nvSpPr>
          <p:cNvPr id="5" name="矩形 4"/>
          <p:cNvSpPr/>
          <p:nvPr/>
        </p:nvSpPr>
        <p:spPr>
          <a:xfrm>
            <a:off x="3439714" y="3990831"/>
            <a:ext cx="5312574" cy="515206"/>
          </a:xfrm>
          <a:prstGeom prst="rect">
            <a:avLst/>
          </a:prstGeom>
        </p:spPr>
        <p:txBody>
          <a:bodyPr wrap="square">
            <a:spAutoFit/>
          </a:bodyPr>
          <a:lstStyle/>
          <a:p>
            <a:pPr algn="ctr">
              <a:lnSpc>
                <a:spcPct val="120000"/>
              </a:lnSpc>
            </a:pPr>
            <a:r>
              <a:rPr lang="en-US" altLang="zh-CN" sz="1200" dirty="0" err="1">
                <a:solidFill>
                  <a:schemeClr val="bg1"/>
                </a:solidFill>
                <a:cs typeface="+mn-ea"/>
                <a:sym typeface="+mn-lt"/>
              </a:rPr>
              <a:t>Tìm</a:t>
            </a:r>
            <a:r>
              <a:rPr lang="en-US" altLang="zh-CN" sz="1200" dirty="0">
                <a:solidFill>
                  <a:schemeClr val="bg1"/>
                </a:solidFill>
                <a:cs typeface="+mn-ea"/>
                <a:sym typeface="+mn-lt"/>
              </a:rPr>
              <a:t> </a:t>
            </a:r>
            <a:r>
              <a:rPr lang="en-US" altLang="zh-CN" sz="1200" dirty="0" err="1">
                <a:solidFill>
                  <a:schemeClr val="bg1"/>
                </a:solidFill>
                <a:cs typeface="+mn-ea"/>
                <a:sym typeface="+mn-lt"/>
              </a:rPr>
              <a:t>hiểu</a:t>
            </a:r>
            <a:r>
              <a:rPr lang="en-US" altLang="zh-CN" sz="1200" dirty="0">
                <a:solidFill>
                  <a:schemeClr val="bg1"/>
                </a:solidFill>
                <a:cs typeface="+mn-ea"/>
                <a:sym typeface="+mn-lt"/>
              </a:rPr>
              <a:t> </a:t>
            </a:r>
            <a:r>
              <a:rPr lang="en-US" altLang="zh-CN" sz="1200" dirty="0" err="1">
                <a:solidFill>
                  <a:schemeClr val="bg1"/>
                </a:solidFill>
                <a:cs typeface="+mn-ea"/>
                <a:sym typeface="+mn-lt"/>
              </a:rPr>
              <a:t>về</a:t>
            </a:r>
            <a:r>
              <a:rPr lang="en-US" altLang="zh-CN" sz="1200" dirty="0">
                <a:solidFill>
                  <a:schemeClr val="bg1"/>
                </a:solidFill>
                <a:cs typeface="+mn-ea"/>
                <a:sym typeface="+mn-lt"/>
              </a:rPr>
              <a:t> ý </a:t>
            </a:r>
            <a:r>
              <a:rPr lang="en-US" altLang="zh-CN" sz="1200" dirty="0" err="1">
                <a:solidFill>
                  <a:schemeClr val="bg1"/>
                </a:solidFill>
                <a:cs typeface="+mn-ea"/>
                <a:sym typeface="+mn-lt"/>
              </a:rPr>
              <a:t>tưởng</a:t>
            </a:r>
            <a:r>
              <a:rPr lang="en-US" altLang="zh-CN" sz="1200" dirty="0">
                <a:solidFill>
                  <a:schemeClr val="bg1"/>
                </a:solidFill>
                <a:cs typeface="+mn-ea"/>
                <a:sym typeface="+mn-lt"/>
              </a:rPr>
              <a:t>, </a:t>
            </a:r>
            <a:r>
              <a:rPr lang="en-US" altLang="zh-CN" sz="1200" dirty="0" err="1">
                <a:solidFill>
                  <a:schemeClr val="bg1"/>
                </a:solidFill>
                <a:cs typeface="+mn-ea"/>
                <a:sym typeface="+mn-lt"/>
              </a:rPr>
              <a:t>cũng</a:t>
            </a:r>
            <a:r>
              <a:rPr lang="en-US" altLang="zh-CN" sz="1200" dirty="0">
                <a:solidFill>
                  <a:schemeClr val="bg1"/>
                </a:solidFill>
                <a:cs typeface="+mn-ea"/>
                <a:sym typeface="+mn-lt"/>
              </a:rPr>
              <a:t> </a:t>
            </a:r>
            <a:r>
              <a:rPr lang="en-US" altLang="zh-CN" sz="1200" dirty="0" err="1">
                <a:solidFill>
                  <a:schemeClr val="bg1"/>
                </a:solidFill>
                <a:cs typeface="+mn-ea"/>
                <a:sym typeface="+mn-lt"/>
              </a:rPr>
              <a:t>như</a:t>
            </a:r>
            <a:r>
              <a:rPr lang="en-US" altLang="zh-CN" sz="1200" dirty="0">
                <a:solidFill>
                  <a:schemeClr val="bg1"/>
                </a:solidFill>
                <a:cs typeface="+mn-ea"/>
                <a:sym typeface="+mn-lt"/>
              </a:rPr>
              <a:t> </a:t>
            </a:r>
            <a:r>
              <a:rPr lang="en-US" altLang="zh-CN" sz="1200" dirty="0" err="1">
                <a:solidFill>
                  <a:schemeClr val="bg1"/>
                </a:solidFill>
                <a:cs typeface="+mn-ea"/>
                <a:sym typeface="+mn-lt"/>
              </a:rPr>
              <a:t>phương</a:t>
            </a:r>
            <a:r>
              <a:rPr lang="en-US" altLang="zh-CN" sz="1200" dirty="0">
                <a:solidFill>
                  <a:schemeClr val="bg1"/>
                </a:solidFill>
                <a:cs typeface="+mn-ea"/>
                <a:sym typeface="+mn-lt"/>
              </a:rPr>
              <a:t> </a:t>
            </a:r>
            <a:r>
              <a:rPr lang="en-US" altLang="zh-CN" sz="1200" dirty="0" err="1">
                <a:solidFill>
                  <a:schemeClr val="bg1"/>
                </a:solidFill>
                <a:cs typeface="+mn-ea"/>
                <a:sym typeface="+mn-lt"/>
              </a:rPr>
              <a:t>pháp</a:t>
            </a:r>
            <a:r>
              <a:rPr lang="en-US" altLang="zh-CN" sz="1200" dirty="0">
                <a:solidFill>
                  <a:schemeClr val="bg1"/>
                </a:solidFill>
                <a:cs typeface="+mn-ea"/>
                <a:sym typeface="+mn-lt"/>
              </a:rPr>
              <a:t> </a:t>
            </a:r>
            <a:r>
              <a:rPr lang="en-US" altLang="zh-CN" sz="1200" dirty="0" err="1">
                <a:solidFill>
                  <a:schemeClr val="bg1"/>
                </a:solidFill>
                <a:cs typeface="+mn-ea"/>
                <a:sym typeface="+mn-lt"/>
              </a:rPr>
              <a:t>xây</a:t>
            </a:r>
            <a:r>
              <a:rPr lang="en-US" altLang="zh-CN" sz="1200" dirty="0">
                <a:solidFill>
                  <a:schemeClr val="bg1"/>
                </a:solidFill>
                <a:cs typeface="+mn-ea"/>
                <a:sym typeface="+mn-lt"/>
              </a:rPr>
              <a:t> </a:t>
            </a:r>
            <a:r>
              <a:rPr lang="en-US" altLang="zh-CN" sz="1200" dirty="0" err="1">
                <a:solidFill>
                  <a:schemeClr val="bg1"/>
                </a:solidFill>
                <a:cs typeface="+mn-ea"/>
                <a:sym typeface="+mn-lt"/>
              </a:rPr>
              <a:t>dựng</a:t>
            </a:r>
            <a:r>
              <a:rPr lang="en-US" altLang="zh-CN" sz="1200" dirty="0">
                <a:solidFill>
                  <a:schemeClr val="bg1"/>
                </a:solidFill>
                <a:cs typeface="+mn-ea"/>
                <a:sym typeface="+mn-lt"/>
              </a:rPr>
              <a:t> </a:t>
            </a:r>
            <a:r>
              <a:rPr lang="en-US" altLang="zh-CN" sz="1200" dirty="0" err="1">
                <a:solidFill>
                  <a:schemeClr val="bg1"/>
                </a:solidFill>
                <a:cs typeface="+mn-ea"/>
                <a:sym typeface="+mn-lt"/>
              </a:rPr>
              <a:t>nên</a:t>
            </a:r>
            <a:r>
              <a:rPr lang="en-US" altLang="zh-CN" sz="1200" dirty="0">
                <a:solidFill>
                  <a:schemeClr val="bg1"/>
                </a:solidFill>
                <a:cs typeface="+mn-ea"/>
                <a:sym typeface="+mn-lt"/>
              </a:rPr>
              <a:t> </a:t>
            </a:r>
            <a:r>
              <a:rPr lang="en-US" altLang="zh-CN" sz="1200" dirty="0" err="1">
                <a:solidFill>
                  <a:schemeClr val="bg1"/>
                </a:solidFill>
                <a:cs typeface="+mn-ea"/>
                <a:sym typeface="+mn-lt"/>
              </a:rPr>
              <a:t>đề</a:t>
            </a:r>
            <a:r>
              <a:rPr lang="en-US" altLang="zh-CN" sz="1200" dirty="0">
                <a:solidFill>
                  <a:schemeClr val="bg1"/>
                </a:solidFill>
                <a:cs typeface="+mn-ea"/>
                <a:sym typeface="+mn-lt"/>
              </a:rPr>
              <a:t> </a:t>
            </a:r>
            <a:r>
              <a:rPr lang="en-US" altLang="zh-CN" sz="1200" dirty="0" err="1">
                <a:solidFill>
                  <a:schemeClr val="bg1"/>
                </a:solidFill>
                <a:cs typeface="+mn-ea"/>
                <a:sym typeface="+mn-lt"/>
              </a:rPr>
              <a:t>tài</a:t>
            </a:r>
            <a:r>
              <a:rPr lang="en-US" altLang="zh-CN" sz="1200" dirty="0">
                <a:solidFill>
                  <a:schemeClr val="bg1"/>
                </a:solidFill>
                <a:cs typeface="+mn-ea"/>
                <a:sym typeface="+mn-lt"/>
              </a:rPr>
              <a:t> </a:t>
            </a:r>
            <a:r>
              <a:rPr lang="en-US" altLang="zh-CN" sz="1200" dirty="0" err="1">
                <a:solidFill>
                  <a:schemeClr val="bg1"/>
                </a:solidFill>
                <a:cs typeface="+mn-ea"/>
                <a:sym typeface="+mn-lt"/>
              </a:rPr>
              <a:t>và</a:t>
            </a:r>
            <a:r>
              <a:rPr lang="en-US" altLang="zh-CN" sz="1200" dirty="0">
                <a:solidFill>
                  <a:schemeClr val="bg1"/>
                </a:solidFill>
                <a:cs typeface="+mn-ea"/>
                <a:sym typeface="+mn-lt"/>
              </a:rPr>
              <a:t> </a:t>
            </a:r>
            <a:r>
              <a:rPr lang="en-US" altLang="zh-CN" sz="1200" dirty="0" err="1">
                <a:solidFill>
                  <a:schemeClr val="bg1"/>
                </a:solidFill>
                <a:cs typeface="+mn-ea"/>
                <a:sym typeface="+mn-lt"/>
              </a:rPr>
              <a:t>phương</a:t>
            </a:r>
            <a:r>
              <a:rPr lang="en-US" altLang="zh-CN" sz="1200" dirty="0">
                <a:solidFill>
                  <a:schemeClr val="bg1"/>
                </a:solidFill>
                <a:cs typeface="+mn-ea"/>
                <a:sym typeface="+mn-lt"/>
              </a:rPr>
              <a:t> </a:t>
            </a:r>
            <a:r>
              <a:rPr lang="en-US" altLang="zh-CN" sz="1200" dirty="0" err="1">
                <a:solidFill>
                  <a:schemeClr val="bg1"/>
                </a:solidFill>
                <a:cs typeface="+mn-ea"/>
                <a:sym typeface="+mn-lt"/>
              </a:rPr>
              <a:t>pháp</a:t>
            </a:r>
            <a:r>
              <a:rPr lang="en-US" altLang="zh-CN" sz="1200" dirty="0">
                <a:solidFill>
                  <a:schemeClr val="bg1"/>
                </a:solidFill>
                <a:cs typeface="+mn-ea"/>
                <a:sym typeface="+mn-lt"/>
              </a:rPr>
              <a:t> </a:t>
            </a:r>
            <a:r>
              <a:rPr lang="en-US" altLang="zh-CN" sz="1200" dirty="0" err="1">
                <a:solidFill>
                  <a:schemeClr val="bg1"/>
                </a:solidFill>
                <a:cs typeface="+mn-ea"/>
                <a:sym typeface="+mn-lt"/>
              </a:rPr>
              <a:t>thực</a:t>
            </a:r>
            <a:r>
              <a:rPr lang="en-US" altLang="zh-CN" sz="1200" dirty="0">
                <a:solidFill>
                  <a:schemeClr val="bg1"/>
                </a:solidFill>
                <a:cs typeface="+mn-ea"/>
                <a:sym typeface="+mn-lt"/>
              </a:rPr>
              <a:t> </a:t>
            </a:r>
            <a:r>
              <a:rPr lang="en-US" altLang="zh-CN" sz="1200" dirty="0" err="1">
                <a:solidFill>
                  <a:schemeClr val="bg1"/>
                </a:solidFill>
                <a:cs typeface="+mn-ea"/>
                <a:sym typeface="+mn-lt"/>
              </a:rPr>
              <a:t>hiện</a:t>
            </a:r>
            <a:endParaRPr lang="en-US" altLang="zh-CN" sz="1200" dirty="0">
              <a:solidFill>
                <a:schemeClr val="bg1"/>
              </a:solidFill>
              <a:cs typeface="+mn-ea"/>
              <a:sym typeface="+mn-lt"/>
            </a:endParaRPr>
          </a:p>
        </p:txBody>
      </p:sp>
    </p:spTree>
    <p:extLst>
      <p:ext uri="{BB962C8B-B14F-4D97-AF65-F5344CB8AC3E}">
        <p14:creationId xmlns:p14="http://schemas.microsoft.com/office/powerpoint/2010/main" val="88254631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1000"/>
                            </p:stCondLst>
                            <p:childTnLst>
                              <p:par>
                                <p:cTn id="10" presetID="53" presetClass="entr" presetSubtype="16"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500" fill="hold"/>
                                        <p:tgtEl>
                                          <p:spTgt spid="3"/>
                                        </p:tgtEl>
                                        <p:attrNameLst>
                                          <p:attrName>ppt_w</p:attrName>
                                        </p:attrNameLst>
                                      </p:cBhvr>
                                      <p:tavLst>
                                        <p:tav tm="0">
                                          <p:val>
                                            <p:fltVal val="0"/>
                                          </p:val>
                                        </p:tav>
                                        <p:tav tm="100000">
                                          <p:val>
                                            <p:strVal val="#ppt_w"/>
                                          </p:val>
                                        </p:tav>
                                      </p:tavLst>
                                    </p:anim>
                                    <p:anim calcmode="lin" valueType="num">
                                      <p:cBhvr>
                                        <p:cTn id="13" dur="500" fill="hold"/>
                                        <p:tgtEl>
                                          <p:spTgt spid="3"/>
                                        </p:tgtEl>
                                        <p:attrNameLst>
                                          <p:attrName>ppt_h</p:attrName>
                                        </p:attrNameLst>
                                      </p:cBhvr>
                                      <p:tavLst>
                                        <p:tav tm="0">
                                          <p:val>
                                            <p:fltVal val="0"/>
                                          </p:val>
                                        </p:tav>
                                        <p:tav tm="100000">
                                          <p:val>
                                            <p:strVal val="#ppt_h"/>
                                          </p:val>
                                        </p:tav>
                                      </p:tavLst>
                                    </p:anim>
                                    <p:animEffect transition="in" filter="fade">
                                      <p:cBhvr>
                                        <p:cTn id="14" dur="500"/>
                                        <p:tgtEl>
                                          <p:spTgt spid="3"/>
                                        </p:tgtEl>
                                      </p:cBhvr>
                                    </p:animEffect>
                                  </p:childTnLst>
                                </p:cTn>
                              </p:par>
                            </p:childTnLst>
                          </p:cTn>
                        </p:par>
                        <p:par>
                          <p:cTn id="15" fill="hold">
                            <p:stCondLst>
                              <p:cond delay="1500"/>
                            </p:stCondLst>
                            <p:childTnLst>
                              <p:par>
                                <p:cTn id="16" presetID="53" presetClass="entr" presetSubtype="528" fill="hold" grpId="0" nodeType="afterEffect">
                                  <p:stCondLst>
                                    <p:cond delay="0"/>
                                  </p:stCondLst>
                                  <p:iterate type="lt">
                                    <p:tmPct val="10000"/>
                                  </p:iterate>
                                  <p:childTnLst>
                                    <p:set>
                                      <p:cBhvr>
                                        <p:cTn id="17" dur="1" fill="hold">
                                          <p:stCondLst>
                                            <p:cond delay="0"/>
                                          </p:stCondLst>
                                        </p:cTn>
                                        <p:tgtEl>
                                          <p:spTgt spid="4"/>
                                        </p:tgtEl>
                                        <p:attrNameLst>
                                          <p:attrName>style.visibility</p:attrName>
                                        </p:attrNameLst>
                                      </p:cBhvr>
                                      <p:to>
                                        <p:strVal val="visible"/>
                                      </p:to>
                                    </p:set>
                                    <p:anim calcmode="lin" valueType="num">
                                      <p:cBhvr>
                                        <p:cTn id="18" dur="500" fill="hold"/>
                                        <p:tgtEl>
                                          <p:spTgt spid="4"/>
                                        </p:tgtEl>
                                        <p:attrNameLst>
                                          <p:attrName>ppt_w</p:attrName>
                                        </p:attrNameLst>
                                      </p:cBhvr>
                                      <p:tavLst>
                                        <p:tav tm="0">
                                          <p:val>
                                            <p:fltVal val="0"/>
                                          </p:val>
                                        </p:tav>
                                        <p:tav tm="100000">
                                          <p:val>
                                            <p:strVal val="#ppt_w"/>
                                          </p:val>
                                        </p:tav>
                                      </p:tavLst>
                                    </p:anim>
                                    <p:anim calcmode="lin" valueType="num">
                                      <p:cBhvr>
                                        <p:cTn id="19" dur="500" fill="hold"/>
                                        <p:tgtEl>
                                          <p:spTgt spid="4"/>
                                        </p:tgtEl>
                                        <p:attrNameLst>
                                          <p:attrName>ppt_h</p:attrName>
                                        </p:attrNameLst>
                                      </p:cBhvr>
                                      <p:tavLst>
                                        <p:tav tm="0">
                                          <p:val>
                                            <p:fltVal val="0"/>
                                          </p:val>
                                        </p:tav>
                                        <p:tav tm="100000">
                                          <p:val>
                                            <p:strVal val="#ppt_h"/>
                                          </p:val>
                                        </p:tav>
                                      </p:tavLst>
                                    </p:anim>
                                    <p:animEffect transition="in" filter="fade">
                                      <p:cBhvr>
                                        <p:cTn id="20" dur="500"/>
                                        <p:tgtEl>
                                          <p:spTgt spid="4"/>
                                        </p:tgtEl>
                                      </p:cBhvr>
                                    </p:animEffect>
                                    <p:anim calcmode="lin" valueType="num">
                                      <p:cBhvr>
                                        <p:cTn id="21" dur="500" fill="hold"/>
                                        <p:tgtEl>
                                          <p:spTgt spid="4"/>
                                        </p:tgtEl>
                                        <p:attrNameLst>
                                          <p:attrName>ppt_x</p:attrName>
                                        </p:attrNameLst>
                                      </p:cBhvr>
                                      <p:tavLst>
                                        <p:tav tm="0">
                                          <p:val>
                                            <p:fltVal val="0.5"/>
                                          </p:val>
                                        </p:tav>
                                        <p:tav tm="100000">
                                          <p:val>
                                            <p:strVal val="#ppt_x"/>
                                          </p:val>
                                        </p:tav>
                                      </p:tavLst>
                                    </p:anim>
                                    <p:anim calcmode="lin" valueType="num">
                                      <p:cBhvr>
                                        <p:cTn id="22" dur="500" fill="hold"/>
                                        <p:tgtEl>
                                          <p:spTgt spid="4"/>
                                        </p:tgtEl>
                                        <p:attrNameLst>
                                          <p:attrName>ppt_y</p:attrName>
                                        </p:attrNameLst>
                                      </p:cBhvr>
                                      <p:tavLst>
                                        <p:tav tm="0">
                                          <p:val>
                                            <p:fltVal val="0.5"/>
                                          </p:val>
                                        </p:tav>
                                        <p:tav tm="100000">
                                          <p:val>
                                            <p:strVal val="#ppt_y"/>
                                          </p:val>
                                        </p:tav>
                                      </p:tavLst>
                                    </p:anim>
                                  </p:childTnLst>
                                </p:cTn>
                              </p:par>
                            </p:childTnLst>
                          </p:cTn>
                        </p:par>
                        <p:par>
                          <p:cTn id="23" fill="hold">
                            <p:stCondLst>
                              <p:cond delay="2350"/>
                            </p:stCondLst>
                            <p:childTnLst>
                              <p:par>
                                <p:cTn id="24" presetID="10" presetClass="entr" presetSubtype="0" fill="hold" grpId="0" nodeType="after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fade">
                                      <p:cBhvr>
                                        <p:cTn id="26"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p:bldP spid="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 name="Đường nối Thẳng 17">
            <a:extLst>
              <a:ext uri="{FF2B5EF4-FFF2-40B4-BE49-F238E27FC236}">
                <a16:creationId xmlns:a16="http://schemas.microsoft.com/office/drawing/2014/main" id="{D92C9409-E1ED-CF35-D558-BC4697BBED6C}"/>
              </a:ext>
            </a:extLst>
          </p:cNvPr>
          <p:cNvCxnSpPr/>
          <p:nvPr/>
        </p:nvCxnSpPr>
        <p:spPr>
          <a:xfrm>
            <a:off x="0" y="751114"/>
            <a:ext cx="12192000" cy="0"/>
          </a:xfrm>
          <a:prstGeom prst="line">
            <a:avLst/>
          </a:prstGeom>
          <a:ln w="19050">
            <a:solidFill>
              <a:schemeClr val="tx2">
                <a:lumMod val="75000"/>
              </a:schemeClr>
            </a:solidFill>
          </a:ln>
        </p:spPr>
        <p:style>
          <a:lnRef idx="3">
            <a:schemeClr val="accent1"/>
          </a:lnRef>
          <a:fillRef idx="0">
            <a:schemeClr val="accent1"/>
          </a:fillRef>
          <a:effectRef idx="2">
            <a:schemeClr val="accent1"/>
          </a:effectRef>
          <a:fontRef idx="minor">
            <a:schemeClr val="tx1"/>
          </a:fontRef>
        </p:style>
      </p:cxnSp>
      <p:sp>
        <p:nvSpPr>
          <p:cNvPr id="20" name="Mũi tên: Hình V 19">
            <a:extLst>
              <a:ext uri="{FF2B5EF4-FFF2-40B4-BE49-F238E27FC236}">
                <a16:creationId xmlns:a16="http://schemas.microsoft.com/office/drawing/2014/main" id="{E0E126CC-74D0-9414-396F-ADD935DAB5CF}"/>
              </a:ext>
            </a:extLst>
          </p:cNvPr>
          <p:cNvSpPr/>
          <p:nvPr/>
        </p:nvSpPr>
        <p:spPr>
          <a:xfrm>
            <a:off x="97971" y="244929"/>
            <a:ext cx="391886" cy="375557"/>
          </a:xfrm>
          <a:prstGeom prst="chevron">
            <a:avLst/>
          </a:prstGeom>
          <a:solidFill>
            <a:srgbClr val="1D4251"/>
          </a:solidFill>
          <a:ln>
            <a:solidFill>
              <a:srgbClr val="1D425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1" name="矩形 4">
            <a:extLst>
              <a:ext uri="{FF2B5EF4-FFF2-40B4-BE49-F238E27FC236}">
                <a16:creationId xmlns:a16="http://schemas.microsoft.com/office/drawing/2014/main" id="{99852DED-C312-E7B7-D6F3-CFB4B84255B4}"/>
              </a:ext>
            </a:extLst>
          </p:cNvPr>
          <p:cNvSpPr/>
          <p:nvPr/>
        </p:nvSpPr>
        <p:spPr>
          <a:xfrm>
            <a:off x="489857" y="140319"/>
            <a:ext cx="4988379" cy="584775"/>
          </a:xfrm>
          <a:prstGeom prst="rect">
            <a:avLst/>
          </a:prstGeom>
        </p:spPr>
        <p:txBody>
          <a:bodyPr wrap="square">
            <a:spAutoFit/>
          </a:bodyPr>
          <a:lstStyle/>
          <a:p>
            <a:pPr algn="ctr"/>
            <a:r>
              <a:rPr lang="en-US" altLang="zh-CN" sz="3200" b="1" dirty="0">
                <a:solidFill>
                  <a:srgbClr val="1D4251"/>
                </a:solidFill>
                <a:cs typeface="+mn-ea"/>
                <a:sym typeface="+mn-lt"/>
              </a:rPr>
              <a:t>ĐỘNG CƠ NGHIÊN CỨU</a:t>
            </a:r>
            <a:endParaRPr lang="zh-CN" altLang="en-US" sz="3200" b="1" dirty="0">
              <a:solidFill>
                <a:schemeClr val="bg1"/>
              </a:solidFill>
              <a:cs typeface="+mn-ea"/>
              <a:sym typeface="+mn-lt"/>
            </a:endParaRPr>
          </a:p>
        </p:txBody>
      </p:sp>
      <p:graphicFrame>
        <p:nvGraphicFramePr>
          <p:cNvPr id="31" name="Biểu đồ 30">
            <a:extLst>
              <a:ext uri="{FF2B5EF4-FFF2-40B4-BE49-F238E27FC236}">
                <a16:creationId xmlns:a16="http://schemas.microsoft.com/office/drawing/2014/main" id="{02D7E92B-6B2B-A7CF-496E-A4574CA88DB7}"/>
              </a:ext>
            </a:extLst>
          </p:cNvPr>
          <p:cNvGraphicFramePr/>
          <p:nvPr>
            <p:extLst>
              <p:ext uri="{D42A27DB-BD31-4B8C-83A1-F6EECF244321}">
                <p14:modId xmlns:p14="http://schemas.microsoft.com/office/powerpoint/2010/main" val="2689736209"/>
              </p:ext>
            </p:extLst>
          </p:nvPr>
        </p:nvGraphicFramePr>
        <p:xfrm>
          <a:off x="2032000" y="1015229"/>
          <a:ext cx="8128000" cy="5418667"/>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53377095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 name="Đường nối Thẳng 17">
            <a:extLst>
              <a:ext uri="{FF2B5EF4-FFF2-40B4-BE49-F238E27FC236}">
                <a16:creationId xmlns:a16="http://schemas.microsoft.com/office/drawing/2014/main" id="{D92C9409-E1ED-CF35-D558-BC4697BBED6C}"/>
              </a:ext>
            </a:extLst>
          </p:cNvPr>
          <p:cNvCxnSpPr/>
          <p:nvPr/>
        </p:nvCxnSpPr>
        <p:spPr>
          <a:xfrm>
            <a:off x="0" y="751114"/>
            <a:ext cx="12192000" cy="0"/>
          </a:xfrm>
          <a:prstGeom prst="line">
            <a:avLst/>
          </a:prstGeom>
          <a:ln w="19050">
            <a:solidFill>
              <a:schemeClr val="tx2">
                <a:lumMod val="75000"/>
              </a:schemeClr>
            </a:solidFill>
          </a:ln>
        </p:spPr>
        <p:style>
          <a:lnRef idx="3">
            <a:schemeClr val="accent1"/>
          </a:lnRef>
          <a:fillRef idx="0">
            <a:schemeClr val="accent1"/>
          </a:fillRef>
          <a:effectRef idx="2">
            <a:schemeClr val="accent1"/>
          </a:effectRef>
          <a:fontRef idx="minor">
            <a:schemeClr val="tx1"/>
          </a:fontRef>
        </p:style>
      </p:cxnSp>
      <p:sp>
        <p:nvSpPr>
          <p:cNvPr id="20" name="Mũi tên: Hình V 19">
            <a:extLst>
              <a:ext uri="{FF2B5EF4-FFF2-40B4-BE49-F238E27FC236}">
                <a16:creationId xmlns:a16="http://schemas.microsoft.com/office/drawing/2014/main" id="{E0E126CC-74D0-9414-396F-ADD935DAB5CF}"/>
              </a:ext>
            </a:extLst>
          </p:cNvPr>
          <p:cNvSpPr/>
          <p:nvPr/>
        </p:nvSpPr>
        <p:spPr>
          <a:xfrm>
            <a:off x="97971" y="244929"/>
            <a:ext cx="391886" cy="375557"/>
          </a:xfrm>
          <a:prstGeom prst="chevron">
            <a:avLst/>
          </a:prstGeom>
          <a:solidFill>
            <a:srgbClr val="1D4251"/>
          </a:solidFill>
          <a:ln>
            <a:solidFill>
              <a:srgbClr val="1D425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1" name="矩形 4">
            <a:extLst>
              <a:ext uri="{FF2B5EF4-FFF2-40B4-BE49-F238E27FC236}">
                <a16:creationId xmlns:a16="http://schemas.microsoft.com/office/drawing/2014/main" id="{99852DED-C312-E7B7-D6F3-CFB4B84255B4}"/>
              </a:ext>
            </a:extLst>
          </p:cNvPr>
          <p:cNvSpPr/>
          <p:nvPr/>
        </p:nvSpPr>
        <p:spPr>
          <a:xfrm>
            <a:off x="489857" y="140319"/>
            <a:ext cx="4002133" cy="584775"/>
          </a:xfrm>
          <a:prstGeom prst="rect">
            <a:avLst/>
          </a:prstGeom>
        </p:spPr>
        <p:txBody>
          <a:bodyPr wrap="square">
            <a:spAutoFit/>
          </a:bodyPr>
          <a:lstStyle/>
          <a:p>
            <a:pPr algn="ctr"/>
            <a:r>
              <a:rPr lang="en-US" altLang="zh-CN" sz="3200" b="1" dirty="0">
                <a:solidFill>
                  <a:srgbClr val="1D4251"/>
                </a:solidFill>
                <a:cs typeface="+mn-ea"/>
                <a:sym typeface="+mn-lt"/>
              </a:rPr>
              <a:t>DỰ ÁN LIÊN QUAN</a:t>
            </a:r>
            <a:endParaRPr lang="zh-CN" altLang="en-US" sz="3200" b="1" dirty="0">
              <a:solidFill>
                <a:schemeClr val="bg1"/>
              </a:solidFill>
              <a:cs typeface="+mn-ea"/>
              <a:sym typeface="+mn-lt"/>
            </a:endParaRPr>
          </a:p>
        </p:txBody>
      </p:sp>
      <p:pic>
        <p:nvPicPr>
          <p:cNvPr id="22" name="Hình ảnh 21">
            <a:extLst>
              <a:ext uri="{FF2B5EF4-FFF2-40B4-BE49-F238E27FC236}">
                <a16:creationId xmlns:a16="http://schemas.microsoft.com/office/drawing/2014/main" id="{D0E1CF40-B51C-245E-A866-22D0E1A2AEEE}"/>
              </a:ext>
            </a:extLst>
          </p:cNvPr>
          <p:cNvPicPr>
            <a:picLocks noChangeAspect="1"/>
          </p:cNvPicPr>
          <p:nvPr/>
        </p:nvPicPr>
        <p:blipFill>
          <a:blip r:embed="rId3"/>
          <a:stretch>
            <a:fillRect/>
          </a:stretch>
        </p:blipFill>
        <p:spPr>
          <a:xfrm>
            <a:off x="489857" y="2133599"/>
            <a:ext cx="2543530" cy="2905531"/>
          </a:xfrm>
          <a:prstGeom prst="rect">
            <a:avLst/>
          </a:prstGeom>
        </p:spPr>
      </p:pic>
      <p:sp>
        <p:nvSpPr>
          <p:cNvPr id="23" name="Mũi tên: Hình V 22">
            <a:extLst>
              <a:ext uri="{FF2B5EF4-FFF2-40B4-BE49-F238E27FC236}">
                <a16:creationId xmlns:a16="http://schemas.microsoft.com/office/drawing/2014/main" id="{D799351C-6C94-435A-D0ED-47761BC81366}"/>
              </a:ext>
            </a:extLst>
          </p:cNvPr>
          <p:cNvSpPr/>
          <p:nvPr/>
        </p:nvSpPr>
        <p:spPr>
          <a:xfrm>
            <a:off x="3390900" y="3252994"/>
            <a:ext cx="815340" cy="666739"/>
          </a:xfrm>
          <a:prstGeom prst="chevron">
            <a:avLst/>
          </a:prstGeom>
          <a:solidFill>
            <a:srgbClr val="1D425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25" name="Hình ảnh 24">
            <a:extLst>
              <a:ext uri="{FF2B5EF4-FFF2-40B4-BE49-F238E27FC236}">
                <a16:creationId xmlns:a16="http://schemas.microsoft.com/office/drawing/2014/main" id="{ED6C5116-B737-5DFF-47F6-1928EED1AEAA}"/>
              </a:ext>
            </a:extLst>
          </p:cNvPr>
          <p:cNvPicPr>
            <a:picLocks noChangeAspect="1"/>
          </p:cNvPicPr>
          <p:nvPr/>
        </p:nvPicPr>
        <p:blipFill rotWithShape="1">
          <a:blip r:embed="rId4"/>
          <a:srcRect l="5740" t="5001" r="4687" b="3333"/>
          <a:stretch/>
        </p:blipFill>
        <p:spPr>
          <a:xfrm>
            <a:off x="4787512" y="1410657"/>
            <a:ext cx="6779648" cy="4696229"/>
          </a:xfrm>
          <a:prstGeom prst="rect">
            <a:avLst/>
          </a:prstGeom>
        </p:spPr>
      </p:pic>
    </p:spTree>
    <p:extLst>
      <p:ext uri="{BB962C8B-B14F-4D97-AF65-F5344CB8AC3E}">
        <p14:creationId xmlns:p14="http://schemas.microsoft.com/office/powerpoint/2010/main" val="233597900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 name="Đường nối Thẳng 17">
            <a:extLst>
              <a:ext uri="{FF2B5EF4-FFF2-40B4-BE49-F238E27FC236}">
                <a16:creationId xmlns:a16="http://schemas.microsoft.com/office/drawing/2014/main" id="{D92C9409-E1ED-CF35-D558-BC4697BBED6C}"/>
              </a:ext>
            </a:extLst>
          </p:cNvPr>
          <p:cNvCxnSpPr/>
          <p:nvPr/>
        </p:nvCxnSpPr>
        <p:spPr>
          <a:xfrm>
            <a:off x="0" y="751114"/>
            <a:ext cx="12192000" cy="0"/>
          </a:xfrm>
          <a:prstGeom prst="line">
            <a:avLst/>
          </a:prstGeom>
          <a:ln w="19050">
            <a:solidFill>
              <a:schemeClr val="tx2">
                <a:lumMod val="75000"/>
              </a:schemeClr>
            </a:solidFill>
          </a:ln>
        </p:spPr>
        <p:style>
          <a:lnRef idx="3">
            <a:schemeClr val="accent1"/>
          </a:lnRef>
          <a:fillRef idx="0">
            <a:schemeClr val="accent1"/>
          </a:fillRef>
          <a:effectRef idx="2">
            <a:schemeClr val="accent1"/>
          </a:effectRef>
          <a:fontRef idx="minor">
            <a:schemeClr val="tx1"/>
          </a:fontRef>
        </p:style>
      </p:cxnSp>
      <p:sp>
        <p:nvSpPr>
          <p:cNvPr id="20" name="Mũi tên: Hình V 19">
            <a:extLst>
              <a:ext uri="{FF2B5EF4-FFF2-40B4-BE49-F238E27FC236}">
                <a16:creationId xmlns:a16="http://schemas.microsoft.com/office/drawing/2014/main" id="{E0E126CC-74D0-9414-396F-ADD935DAB5CF}"/>
              </a:ext>
            </a:extLst>
          </p:cNvPr>
          <p:cNvSpPr/>
          <p:nvPr/>
        </p:nvSpPr>
        <p:spPr>
          <a:xfrm>
            <a:off x="97971" y="244929"/>
            <a:ext cx="391886" cy="375557"/>
          </a:xfrm>
          <a:prstGeom prst="chevron">
            <a:avLst/>
          </a:prstGeom>
          <a:solidFill>
            <a:srgbClr val="1D4251"/>
          </a:solidFill>
          <a:ln>
            <a:solidFill>
              <a:srgbClr val="1D425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1" name="矩形 4">
            <a:extLst>
              <a:ext uri="{FF2B5EF4-FFF2-40B4-BE49-F238E27FC236}">
                <a16:creationId xmlns:a16="http://schemas.microsoft.com/office/drawing/2014/main" id="{99852DED-C312-E7B7-D6F3-CFB4B84255B4}"/>
              </a:ext>
            </a:extLst>
          </p:cNvPr>
          <p:cNvSpPr/>
          <p:nvPr/>
        </p:nvSpPr>
        <p:spPr>
          <a:xfrm>
            <a:off x="489857" y="140319"/>
            <a:ext cx="3716383" cy="584775"/>
          </a:xfrm>
          <a:prstGeom prst="rect">
            <a:avLst/>
          </a:prstGeom>
        </p:spPr>
        <p:txBody>
          <a:bodyPr wrap="square">
            <a:spAutoFit/>
          </a:bodyPr>
          <a:lstStyle/>
          <a:p>
            <a:pPr algn="ctr"/>
            <a:r>
              <a:rPr lang="en-US" altLang="zh-CN" sz="3200" b="1" dirty="0">
                <a:solidFill>
                  <a:srgbClr val="1D4251"/>
                </a:solidFill>
                <a:cs typeface="+mn-ea"/>
                <a:sym typeface="+mn-lt"/>
              </a:rPr>
              <a:t>MỤC TIÊU ĐỀ TÀI</a:t>
            </a:r>
            <a:endParaRPr lang="zh-CN" altLang="en-US" sz="3200" b="1" dirty="0">
              <a:solidFill>
                <a:schemeClr val="bg1"/>
              </a:solidFill>
              <a:cs typeface="+mn-ea"/>
              <a:sym typeface="+mn-lt"/>
            </a:endParaRPr>
          </a:p>
        </p:txBody>
      </p:sp>
      <p:sp>
        <p:nvSpPr>
          <p:cNvPr id="2" name="Shape 2012">
            <a:extLst>
              <a:ext uri="{FF2B5EF4-FFF2-40B4-BE49-F238E27FC236}">
                <a16:creationId xmlns:a16="http://schemas.microsoft.com/office/drawing/2014/main" id="{63457957-42FE-9EEC-EC6C-7ED704E5AC87}"/>
              </a:ext>
            </a:extLst>
          </p:cNvPr>
          <p:cNvSpPr/>
          <p:nvPr/>
        </p:nvSpPr>
        <p:spPr>
          <a:xfrm>
            <a:off x="7055425" y="2048147"/>
            <a:ext cx="3561372" cy="1686613"/>
          </a:xfrm>
          <a:prstGeom prst="roundRect">
            <a:avLst>
              <a:gd name="adj" fmla="val 6918"/>
            </a:avLst>
          </a:prstGeom>
          <a:noFill/>
          <a:ln w="12700">
            <a:solidFill>
              <a:srgbClr val="A6AAA9"/>
            </a:solidFill>
            <a:miter lim="400000"/>
          </a:ln>
        </p:spPr>
        <p:txBody>
          <a:bodyPr lIns="19051" tIns="19051" rIns="19051" bIns="19051" anchor="ctr"/>
          <a:lstStyle/>
          <a:p>
            <a:pPr lvl="0"/>
            <a:endParaRPr sz="1733">
              <a:cs typeface="+mn-ea"/>
              <a:sym typeface="+mn-lt"/>
            </a:endParaRPr>
          </a:p>
        </p:txBody>
      </p:sp>
      <p:sp>
        <p:nvSpPr>
          <p:cNvPr id="3" name="Shape 2013">
            <a:extLst>
              <a:ext uri="{FF2B5EF4-FFF2-40B4-BE49-F238E27FC236}">
                <a16:creationId xmlns:a16="http://schemas.microsoft.com/office/drawing/2014/main" id="{43A6B22A-7567-5FB4-E821-4E908CC55C5C}"/>
              </a:ext>
            </a:extLst>
          </p:cNvPr>
          <p:cNvSpPr/>
          <p:nvPr/>
        </p:nvSpPr>
        <p:spPr>
          <a:xfrm>
            <a:off x="7055425" y="3978623"/>
            <a:ext cx="3561372" cy="1684827"/>
          </a:xfrm>
          <a:prstGeom prst="roundRect">
            <a:avLst>
              <a:gd name="adj" fmla="val 6925"/>
            </a:avLst>
          </a:prstGeom>
          <a:noFill/>
          <a:ln w="12700">
            <a:solidFill>
              <a:srgbClr val="A6AAA9"/>
            </a:solidFill>
            <a:miter lim="400000"/>
          </a:ln>
        </p:spPr>
        <p:txBody>
          <a:bodyPr lIns="19051" tIns="19051" rIns="19051" bIns="19051" anchor="ctr"/>
          <a:lstStyle/>
          <a:p>
            <a:pPr lvl="0"/>
            <a:endParaRPr sz="1733">
              <a:cs typeface="+mn-ea"/>
              <a:sym typeface="+mn-lt"/>
            </a:endParaRPr>
          </a:p>
        </p:txBody>
      </p:sp>
      <p:sp>
        <p:nvSpPr>
          <p:cNvPr id="4" name="Shape 2014">
            <a:extLst>
              <a:ext uri="{FF2B5EF4-FFF2-40B4-BE49-F238E27FC236}">
                <a16:creationId xmlns:a16="http://schemas.microsoft.com/office/drawing/2014/main" id="{32D830B2-3593-9FA2-B644-8FC4763BD106}"/>
              </a:ext>
            </a:extLst>
          </p:cNvPr>
          <p:cNvSpPr/>
          <p:nvPr/>
        </p:nvSpPr>
        <p:spPr>
          <a:xfrm>
            <a:off x="1581951" y="3977730"/>
            <a:ext cx="3561372" cy="1686612"/>
          </a:xfrm>
          <a:prstGeom prst="roundRect">
            <a:avLst>
              <a:gd name="adj" fmla="val 6918"/>
            </a:avLst>
          </a:prstGeom>
          <a:noFill/>
          <a:ln w="12700">
            <a:solidFill>
              <a:srgbClr val="A6AAA9"/>
            </a:solidFill>
            <a:miter lim="400000"/>
          </a:ln>
        </p:spPr>
        <p:txBody>
          <a:bodyPr lIns="19051" tIns="19051" rIns="19051" bIns="19051" anchor="ctr"/>
          <a:lstStyle/>
          <a:p>
            <a:pPr lvl="0"/>
            <a:endParaRPr sz="1733">
              <a:cs typeface="+mn-ea"/>
              <a:sym typeface="+mn-lt"/>
            </a:endParaRPr>
          </a:p>
        </p:txBody>
      </p:sp>
      <p:sp>
        <p:nvSpPr>
          <p:cNvPr id="5" name="Shape 2015">
            <a:extLst>
              <a:ext uri="{FF2B5EF4-FFF2-40B4-BE49-F238E27FC236}">
                <a16:creationId xmlns:a16="http://schemas.microsoft.com/office/drawing/2014/main" id="{E7584EE2-69F4-9428-75FF-68CA71A7AF56}"/>
              </a:ext>
            </a:extLst>
          </p:cNvPr>
          <p:cNvSpPr/>
          <p:nvPr/>
        </p:nvSpPr>
        <p:spPr>
          <a:xfrm>
            <a:off x="1581951" y="2048147"/>
            <a:ext cx="3561372" cy="1686613"/>
          </a:xfrm>
          <a:prstGeom prst="roundRect">
            <a:avLst>
              <a:gd name="adj" fmla="val 6918"/>
            </a:avLst>
          </a:prstGeom>
          <a:noFill/>
          <a:ln w="12700">
            <a:solidFill>
              <a:srgbClr val="A6AAA9"/>
            </a:solidFill>
            <a:miter lim="400000"/>
          </a:ln>
        </p:spPr>
        <p:txBody>
          <a:bodyPr lIns="19051" tIns="19051" rIns="19051" bIns="19051" anchor="ctr"/>
          <a:lstStyle/>
          <a:p>
            <a:pPr lvl="0"/>
            <a:endParaRPr sz="1733">
              <a:cs typeface="+mn-ea"/>
              <a:sym typeface="+mn-lt"/>
            </a:endParaRPr>
          </a:p>
        </p:txBody>
      </p:sp>
      <p:sp>
        <p:nvSpPr>
          <p:cNvPr id="6" name="Shape 2016">
            <a:extLst>
              <a:ext uri="{FF2B5EF4-FFF2-40B4-BE49-F238E27FC236}">
                <a16:creationId xmlns:a16="http://schemas.microsoft.com/office/drawing/2014/main" id="{D113DF72-3A78-D8FB-F391-89C9886D745B}"/>
              </a:ext>
            </a:extLst>
          </p:cNvPr>
          <p:cNvSpPr/>
          <p:nvPr/>
        </p:nvSpPr>
        <p:spPr>
          <a:xfrm>
            <a:off x="4826939" y="2590801"/>
            <a:ext cx="2537880" cy="253787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5C700"/>
          </a:solidFill>
          <a:ln w="12700">
            <a:noFill/>
            <a:miter lim="400000"/>
          </a:ln>
        </p:spPr>
        <p:txBody>
          <a:bodyPr lIns="25400" tIns="25400" rIns="25400" bIns="25400" anchor="ctr"/>
          <a:lstStyle/>
          <a:p>
            <a:pPr lvl="0"/>
            <a:endParaRPr sz="1733">
              <a:cs typeface="+mn-ea"/>
              <a:sym typeface="+mn-lt"/>
            </a:endParaRPr>
          </a:p>
        </p:txBody>
      </p:sp>
      <p:sp>
        <p:nvSpPr>
          <p:cNvPr id="7" name="Shape 2021">
            <a:extLst>
              <a:ext uri="{FF2B5EF4-FFF2-40B4-BE49-F238E27FC236}">
                <a16:creationId xmlns:a16="http://schemas.microsoft.com/office/drawing/2014/main" id="{209E7668-D739-8FEE-9D0F-23BF4400002C}"/>
              </a:ext>
            </a:extLst>
          </p:cNvPr>
          <p:cNvSpPr/>
          <p:nvPr/>
        </p:nvSpPr>
        <p:spPr>
          <a:xfrm>
            <a:off x="2329703" y="2352322"/>
            <a:ext cx="2537880" cy="1036306"/>
          </a:xfrm>
          <a:prstGeom prst="rect">
            <a:avLst/>
          </a:prstGeom>
          <a:ln w="12700">
            <a:miter lim="400000"/>
          </a:ln>
          <a:extLst>
            <a:ext uri="{C572A759-6A51-4108-AA02-DFA0A04FC94B}">
              <ma14:wrappingTextBoxFlag xmlns="" xmlns:ma14="http://schemas.microsoft.com/office/mac/drawingml/2011/main" val="1"/>
            </a:ext>
          </a:extLst>
        </p:spPr>
        <p:txBody>
          <a:bodyPr lIns="0" tIns="0" rIns="0" bIns="0"/>
          <a:lstStyle>
            <a:lvl1pPr algn="l">
              <a:lnSpc>
                <a:spcPct val="120000"/>
              </a:lnSpc>
              <a:spcBef>
                <a:spcPts val="2500"/>
              </a:spcBef>
              <a:defRPr sz="2000">
                <a:solidFill>
                  <a:srgbClr val="53585F"/>
                </a:solidFill>
              </a:defRPr>
            </a:lvl1pPr>
          </a:lstStyle>
          <a:p>
            <a:pPr fontAlgn="ctr">
              <a:lnSpc>
                <a:spcPct val="100000"/>
              </a:lnSpc>
            </a:pPr>
            <a:r>
              <a:rPr lang="en-US" altLang="zh-CN" sz="1800" dirty="0" err="1">
                <a:solidFill>
                  <a:schemeClr val="tx1">
                    <a:lumMod val="75000"/>
                    <a:lumOff val="25000"/>
                  </a:schemeClr>
                </a:solidFill>
                <a:cs typeface="+mn-ea"/>
                <a:sym typeface="+mn-lt"/>
              </a:rPr>
              <a:t>Nắm</a:t>
            </a:r>
            <a:r>
              <a:rPr lang="en-US" altLang="zh-CN" sz="1800" dirty="0">
                <a:solidFill>
                  <a:schemeClr val="tx1">
                    <a:lumMod val="75000"/>
                    <a:lumOff val="25000"/>
                  </a:schemeClr>
                </a:solidFill>
                <a:cs typeface="+mn-ea"/>
                <a:sym typeface="+mn-lt"/>
              </a:rPr>
              <a:t> </a:t>
            </a:r>
            <a:r>
              <a:rPr lang="en-US" altLang="zh-CN" sz="1800" dirty="0" err="1">
                <a:solidFill>
                  <a:schemeClr val="tx1">
                    <a:lumMod val="75000"/>
                    <a:lumOff val="25000"/>
                  </a:schemeClr>
                </a:solidFill>
                <a:cs typeface="+mn-ea"/>
                <a:sym typeface="+mn-lt"/>
              </a:rPr>
              <a:t>được</a:t>
            </a:r>
            <a:r>
              <a:rPr lang="en-US" altLang="zh-CN" sz="1800" dirty="0">
                <a:solidFill>
                  <a:schemeClr val="tx1">
                    <a:lumMod val="75000"/>
                    <a:lumOff val="25000"/>
                  </a:schemeClr>
                </a:solidFill>
                <a:cs typeface="+mn-ea"/>
                <a:sym typeface="+mn-lt"/>
              </a:rPr>
              <a:t> </a:t>
            </a:r>
            <a:r>
              <a:rPr lang="en-US" altLang="zh-CN" sz="1800" dirty="0" err="1">
                <a:solidFill>
                  <a:schemeClr val="tx1">
                    <a:lumMod val="75000"/>
                    <a:lumOff val="25000"/>
                  </a:schemeClr>
                </a:solidFill>
                <a:cs typeface="+mn-ea"/>
                <a:sym typeface="+mn-lt"/>
              </a:rPr>
              <a:t>cấu</a:t>
            </a:r>
            <a:r>
              <a:rPr lang="en-US" altLang="zh-CN" sz="1800" dirty="0">
                <a:solidFill>
                  <a:schemeClr val="tx1">
                    <a:lumMod val="75000"/>
                    <a:lumOff val="25000"/>
                  </a:schemeClr>
                </a:solidFill>
                <a:cs typeface="+mn-ea"/>
                <a:sym typeface="+mn-lt"/>
              </a:rPr>
              <a:t> </a:t>
            </a:r>
            <a:r>
              <a:rPr lang="en-US" altLang="zh-CN" sz="1800" dirty="0" err="1">
                <a:solidFill>
                  <a:schemeClr val="tx1">
                    <a:lumMod val="75000"/>
                    <a:lumOff val="25000"/>
                  </a:schemeClr>
                </a:solidFill>
                <a:cs typeface="+mn-ea"/>
                <a:sym typeface="+mn-lt"/>
              </a:rPr>
              <a:t>trúc</a:t>
            </a:r>
            <a:r>
              <a:rPr lang="en-US" altLang="zh-CN" sz="1800" dirty="0">
                <a:solidFill>
                  <a:schemeClr val="tx1">
                    <a:lumMod val="75000"/>
                    <a:lumOff val="25000"/>
                  </a:schemeClr>
                </a:solidFill>
                <a:cs typeface="+mn-ea"/>
                <a:sym typeface="+mn-lt"/>
              </a:rPr>
              <a:t> </a:t>
            </a:r>
            <a:r>
              <a:rPr lang="en-US" altLang="zh-CN" sz="1800" dirty="0" err="1">
                <a:solidFill>
                  <a:schemeClr val="tx1">
                    <a:lumMod val="75000"/>
                    <a:lumOff val="25000"/>
                  </a:schemeClr>
                </a:solidFill>
                <a:cs typeface="+mn-ea"/>
                <a:sym typeface="+mn-lt"/>
              </a:rPr>
              <a:t>phần</a:t>
            </a:r>
            <a:r>
              <a:rPr lang="en-US" altLang="zh-CN" sz="1800" dirty="0">
                <a:solidFill>
                  <a:schemeClr val="tx1">
                    <a:lumMod val="75000"/>
                    <a:lumOff val="25000"/>
                  </a:schemeClr>
                </a:solidFill>
                <a:cs typeface="+mn-ea"/>
                <a:sym typeface="+mn-lt"/>
              </a:rPr>
              <a:t> </a:t>
            </a:r>
            <a:r>
              <a:rPr lang="en-US" altLang="zh-CN" sz="1800" dirty="0" err="1">
                <a:solidFill>
                  <a:schemeClr val="tx1">
                    <a:lumMod val="75000"/>
                    <a:lumOff val="25000"/>
                  </a:schemeClr>
                </a:solidFill>
                <a:cs typeface="+mn-ea"/>
                <a:sym typeface="+mn-lt"/>
              </a:rPr>
              <a:t>cứng</a:t>
            </a:r>
            <a:r>
              <a:rPr lang="en-US" altLang="zh-CN" sz="1800" dirty="0">
                <a:solidFill>
                  <a:schemeClr val="tx1">
                    <a:lumMod val="75000"/>
                    <a:lumOff val="25000"/>
                  </a:schemeClr>
                </a:solidFill>
                <a:cs typeface="+mn-ea"/>
                <a:sym typeface="+mn-lt"/>
              </a:rPr>
              <a:t>, </a:t>
            </a:r>
            <a:r>
              <a:rPr lang="en-US" altLang="zh-CN" sz="1800" dirty="0" err="1">
                <a:solidFill>
                  <a:schemeClr val="tx1">
                    <a:lumMod val="75000"/>
                    <a:lumOff val="25000"/>
                  </a:schemeClr>
                </a:solidFill>
                <a:cs typeface="+mn-ea"/>
                <a:sym typeface="+mn-lt"/>
              </a:rPr>
              <a:t>sơ</a:t>
            </a:r>
            <a:r>
              <a:rPr lang="en-US" altLang="zh-CN" sz="1800" dirty="0">
                <a:solidFill>
                  <a:schemeClr val="tx1">
                    <a:lumMod val="75000"/>
                    <a:lumOff val="25000"/>
                  </a:schemeClr>
                </a:solidFill>
                <a:cs typeface="+mn-ea"/>
                <a:sym typeface="+mn-lt"/>
              </a:rPr>
              <a:t> </a:t>
            </a:r>
            <a:r>
              <a:rPr lang="en-US" altLang="zh-CN" sz="1800" dirty="0" err="1">
                <a:solidFill>
                  <a:schemeClr val="tx1">
                    <a:lumMod val="75000"/>
                    <a:lumOff val="25000"/>
                  </a:schemeClr>
                </a:solidFill>
                <a:cs typeface="+mn-ea"/>
                <a:sym typeface="+mn-lt"/>
              </a:rPr>
              <a:t>đồ</a:t>
            </a:r>
            <a:r>
              <a:rPr lang="en-US" altLang="zh-CN" sz="1800" dirty="0">
                <a:solidFill>
                  <a:schemeClr val="tx1">
                    <a:lumMod val="75000"/>
                    <a:lumOff val="25000"/>
                  </a:schemeClr>
                </a:solidFill>
                <a:cs typeface="+mn-ea"/>
                <a:sym typeface="+mn-lt"/>
              </a:rPr>
              <a:t>, </a:t>
            </a:r>
            <a:r>
              <a:rPr lang="en-US" altLang="zh-CN" sz="1800" dirty="0" err="1">
                <a:solidFill>
                  <a:schemeClr val="tx1">
                    <a:lumMod val="75000"/>
                    <a:lumOff val="25000"/>
                  </a:schemeClr>
                </a:solidFill>
                <a:cs typeface="+mn-ea"/>
                <a:sym typeface="+mn-lt"/>
              </a:rPr>
              <a:t>nguyên</a:t>
            </a:r>
            <a:r>
              <a:rPr lang="en-US" altLang="zh-CN" sz="1800" dirty="0">
                <a:solidFill>
                  <a:schemeClr val="tx1">
                    <a:lumMod val="75000"/>
                    <a:lumOff val="25000"/>
                  </a:schemeClr>
                </a:solidFill>
                <a:cs typeface="+mn-ea"/>
                <a:sym typeface="+mn-lt"/>
              </a:rPr>
              <a:t> </a:t>
            </a:r>
            <a:r>
              <a:rPr lang="en-US" altLang="zh-CN" sz="1800" dirty="0" err="1">
                <a:solidFill>
                  <a:schemeClr val="tx1">
                    <a:lumMod val="75000"/>
                    <a:lumOff val="25000"/>
                  </a:schemeClr>
                </a:solidFill>
                <a:cs typeface="+mn-ea"/>
                <a:sym typeface="+mn-lt"/>
              </a:rPr>
              <a:t>lí</a:t>
            </a:r>
            <a:r>
              <a:rPr lang="en-US" altLang="zh-CN" sz="1800" dirty="0">
                <a:solidFill>
                  <a:schemeClr val="tx1">
                    <a:lumMod val="75000"/>
                    <a:lumOff val="25000"/>
                  </a:schemeClr>
                </a:solidFill>
                <a:cs typeface="+mn-ea"/>
                <a:sym typeface="+mn-lt"/>
              </a:rPr>
              <a:t>, </a:t>
            </a:r>
            <a:r>
              <a:rPr lang="en-US" altLang="zh-CN" sz="1800" dirty="0" err="1">
                <a:solidFill>
                  <a:schemeClr val="tx1">
                    <a:lumMod val="75000"/>
                    <a:lumOff val="25000"/>
                  </a:schemeClr>
                </a:solidFill>
                <a:cs typeface="+mn-ea"/>
                <a:sym typeface="+mn-lt"/>
              </a:rPr>
              <a:t>hiểu</a:t>
            </a:r>
            <a:r>
              <a:rPr lang="en-US" altLang="zh-CN" sz="1800" dirty="0">
                <a:solidFill>
                  <a:schemeClr val="tx1">
                    <a:lumMod val="75000"/>
                    <a:lumOff val="25000"/>
                  </a:schemeClr>
                </a:solidFill>
                <a:cs typeface="+mn-ea"/>
                <a:sym typeface="+mn-lt"/>
              </a:rPr>
              <a:t> </a:t>
            </a:r>
            <a:r>
              <a:rPr lang="en-US" altLang="zh-CN" sz="1800" dirty="0" err="1">
                <a:solidFill>
                  <a:schemeClr val="tx1">
                    <a:lumMod val="75000"/>
                    <a:lumOff val="25000"/>
                  </a:schemeClr>
                </a:solidFill>
                <a:cs typeface="+mn-ea"/>
                <a:sym typeface="+mn-lt"/>
              </a:rPr>
              <a:t>sâu</a:t>
            </a:r>
            <a:r>
              <a:rPr lang="en-US" altLang="zh-CN" sz="1800" dirty="0">
                <a:solidFill>
                  <a:schemeClr val="tx1">
                    <a:lumMod val="75000"/>
                    <a:lumOff val="25000"/>
                  </a:schemeClr>
                </a:solidFill>
                <a:cs typeface="+mn-ea"/>
                <a:sym typeface="+mn-lt"/>
              </a:rPr>
              <a:t> </a:t>
            </a:r>
            <a:r>
              <a:rPr lang="en-US" altLang="zh-CN" sz="1800" dirty="0" err="1">
                <a:solidFill>
                  <a:schemeClr val="tx1">
                    <a:lumMod val="75000"/>
                    <a:lumOff val="25000"/>
                  </a:schemeClr>
                </a:solidFill>
                <a:cs typeface="+mn-ea"/>
                <a:sym typeface="+mn-lt"/>
              </a:rPr>
              <a:t>về</a:t>
            </a:r>
            <a:r>
              <a:rPr lang="en-US" altLang="zh-CN" sz="1800" dirty="0">
                <a:solidFill>
                  <a:schemeClr val="tx1">
                    <a:lumMod val="75000"/>
                    <a:lumOff val="25000"/>
                  </a:schemeClr>
                </a:solidFill>
                <a:cs typeface="+mn-ea"/>
                <a:sym typeface="+mn-lt"/>
              </a:rPr>
              <a:t> </a:t>
            </a:r>
            <a:r>
              <a:rPr lang="en-US" altLang="zh-CN" sz="1800" dirty="0" err="1">
                <a:solidFill>
                  <a:schemeClr val="tx1">
                    <a:lumMod val="75000"/>
                    <a:lumOff val="25000"/>
                  </a:schemeClr>
                </a:solidFill>
                <a:cs typeface="+mn-ea"/>
                <a:sym typeface="+mn-lt"/>
              </a:rPr>
              <a:t>cảm</a:t>
            </a:r>
            <a:r>
              <a:rPr lang="en-US" altLang="zh-CN" sz="1800" dirty="0">
                <a:solidFill>
                  <a:schemeClr val="tx1">
                    <a:lumMod val="75000"/>
                    <a:lumOff val="25000"/>
                  </a:schemeClr>
                </a:solidFill>
                <a:cs typeface="+mn-ea"/>
                <a:sym typeface="+mn-lt"/>
              </a:rPr>
              <a:t> </a:t>
            </a:r>
            <a:r>
              <a:rPr lang="en-US" altLang="zh-CN" sz="1800" dirty="0" err="1">
                <a:solidFill>
                  <a:schemeClr val="tx1">
                    <a:lumMod val="75000"/>
                    <a:lumOff val="25000"/>
                  </a:schemeClr>
                </a:solidFill>
                <a:cs typeface="+mn-ea"/>
                <a:sym typeface="+mn-lt"/>
              </a:rPr>
              <a:t>biến</a:t>
            </a:r>
            <a:r>
              <a:rPr lang="en-US" altLang="zh-CN" sz="1800" dirty="0">
                <a:solidFill>
                  <a:schemeClr val="tx1">
                    <a:lumMod val="75000"/>
                    <a:lumOff val="25000"/>
                  </a:schemeClr>
                </a:solidFill>
                <a:cs typeface="+mn-ea"/>
                <a:sym typeface="+mn-lt"/>
              </a:rPr>
              <a:t>, IC </a:t>
            </a:r>
            <a:r>
              <a:rPr lang="en-US" altLang="zh-CN" sz="1800" dirty="0" err="1">
                <a:solidFill>
                  <a:schemeClr val="tx1">
                    <a:lumMod val="75000"/>
                    <a:lumOff val="25000"/>
                  </a:schemeClr>
                </a:solidFill>
                <a:cs typeface="+mn-ea"/>
                <a:sym typeface="+mn-lt"/>
              </a:rPr>
              <a:t>cần</a:t>
            </a:r>
            <a:r>
              <a:rPr lang="en-US" altLang="zh-CN" sz="1800" dirty="0">
                <a:solidFill>
                  <a:schemeClr val="tx1">
                    <a:lumMod val="75000"/>
                    <a:lumOff val="25000"/>
                  </a:schemeClr>
                </a:solidFill>
                <a:cs typeface="+mn-ea"/>
                <a:sym typeface="+mn-lt"/>
              </a:rPr>
              <a:t> </a:t>
            </a:r>
            <a:r>
              <a:rPr lang="en-US" altLang="zh-CN" sz="1800" dirty="0" err="1">
                <a:solidFill>
                  <a:schemeClr val="tx1">
                    <a:lumMod val="75000"/>
                    <a:lumOff val="25000"/>
                  </a:schemeClr>
                </a:solidFill>
                <a:cs typeface="+mn-ea"/>
                <a:sym typeface="+mn-lt"/>
              </a:rPr>
              <a:t>dùng</a:t>
            </a:r>
            <a:endParaRPr lang="en-US" altLang="zh-CN" sz="1800" dirty="0">
              <a:solidFill>
                <a:schemeClr val="tx1">
                  <a:lumMod val="75000"/>
                  <a:lumOff val="25000"/>
                </a:schemeClr>
              </a:solidFill>
              <a:cs typeface="+mn-ea"/>
              <a:sym typeface="+mn-lt"/>
            </a:endParaRPr>
          </a:p>
          <a:p>
            <a:pPr fontAlgn="ctr">
              <a:lnSpc>
                <a:spcPct val="100000"/>
              </a:lnSpc>
            </a:pPr>
            <a:endParaRPr lang="en-US" altLang="zh-CN" sz="1400" dirty="0">
              <a:solidFill>
                <a:schemeClr val="tx1">
                  <a:lumMod val="75000"/>
                  <a:lumOff val="25000"/>
                </a:schemeClr>
              </a:solidFill>
              <a:cs typeface="+mn-ea"/>
              <a:sym typeface="+mn-lt"/>
            </a:endParaRPr>
          </a:p>
        </p:txBody>
      </p:sp>
      <p:sp>
        <p:nvSpPr>
          <p:cNvPr id="9" name="Shape 2023">
            <a:extLst>
              <a:ext uri="{FF2B5EF4-FFF2-40B4-BE49-F238E27FC236}">
                <a16:creationId xmlns:a16="http://schemas.microsoft.com/office/drawing/2014/main" id="{EE93C0B9-ED01-2985-95AD-96D55D325D3D}"/>
              </a:ext>
            </a:extLst>
          </p:cNvPr>
          <p:cNvSpPr/>
          <p:nvPr/>
        </p:nvSpPr>
        <p:spPr>
          <a:xfrm>
            <a:off x="2274688" y="4545164"/>
            <a:ext cx="2537880" cy="583513"/>
          </a:xfrm>
          <a:prstGeom prst="rect">
            <a:avLst/>
          </a:prstGeom>
          <a:ln w="12700">
            <a:miter lim="400000"/>
          </a:ln>
          <a:extLst>
            <a:ext uri="{C572A759-6A51-4108-AA02-DFA0A04FC94B}">
              <ma14:wrappingTextBoxFlag xmlns="" xmlns:ma14="http://schemas.microsoft.com/office/mac/drawingml/2011/main" val="1"/>
            </a:ext>
          </a:extLst>
        </p:spPr>
        <p:txBody>
          <a:bodyPr lIns="0" tIns="0" rIns="0" bIns="0"/>
          <a:lstStyle>
            <a:lvl1pPr algn="l">
              <a:lnSpc>
                <a:spcPct val="120000"/>
              </a:lnSpc>
              <a:spcBef>
                <a:spcPts val="2500"/>
              </a:spcBef>
              <a:defRPr sz="2000">
                <a:solidFill>
                  <a:srgbClr val="53585F"/>
                </a:solidFill>
              </a:defRPr>
            </a:lvl1pPr>
          </a:lstStyle>
          <a:p>
            <a:pPr fontAlgn="ctr">
              <a:lnSpc>
                <a:spcPct val="100000"/>
              </a:lnSpc>
            </a:pPr>
            <a:r>
              <a:rPr lang="en-US" altLang="zh-CN" sz="1800" dirty="0" err="1">
                <a:solidFill>
                  <a:schemeClr val="tx1">
                    <a:lumMod val="75000"/>
                    <a:lumOff val="25000"/>
                  </a:schemeClr>
                </a:solidFill>
                <a:cs typeface="+mn-ea"/>
                <a:sym typeface="+mn-lt"/>
              </a:rPr>
              <a:t>Biết</a:t>
            </a:r>
            <a:r>
              <a:rPr lang="en-US" altLang="zh-CN" sz="1800" dirty="0">
                <a:solidFill>
                  <a:schemeClr val="tx1">
                    <a:lumMod val="75000"/>
                    <a:lumOff val="25000"/>
                  </a:schemeClr>
                </a:solidFill>
                <a:cs typeface="+mn-ea"/>
                <a:sym typeface="+mn-lt"/>
              </a:rPr>
              <a:t> </a:t>
            </a:r>
            <a:r>
              <a:rPr lang="en-US" altLang="zh-CN" sz="1800" dirty="0" err="1">
                <a:solidFill>
                  <a:schemeClr val="tx1">
                    <a:lumMod val="75000"/>
                    <a:lumOff val="25000"/>
                  </a:schemeClr>
                </a:solidFill>
                <a:cs typeface="+mn-ea"/>
                <a:sym typeface="+mn-lt"/>
              </a:rPr>
              <a:t>cách</a:t>
            </a:r>
            <a:r>
              <a:rPr lang="en-US" altLang="zh-CN" sz="1800" dirty="0">
                <a:solidFill>
                  <a:schemeClr val="tx1">
                    <a:lumMod val="75000"/>
                    <a:lumOff val="25000"/>
                  </a:schemeClr>
                </a:solidFill>
                <a:cs typeface="+mn-ea"/>
                <a:sym typeface="+mn-lt"/>
              </a:rPr>
              <a:t> </a:t>
            </a:r>
            <a:r>
              <a:rPr lang="en-US" altLang="zh-CN" sz="1800" dirty="0" err="1">
                <a:solidFill>
                  <a:schemeClr val="tx1">
                    <a:lumMod val="75000"/>
                    <a:lumOff val="25000"/>
                  </a:schemeClr>
                </a:solidFill>
                <a:cs typeface="+mn-ea"/>
                <a:sym typeface="+mn-lt"/>
              </a:rPr>
              <a:t>hoàn</a:t>
            </a:r>
            <a:r>
              <a:rPr lang="en-US" altLang="zh-CN" sz="1800" dirty="0">
                <a:solidFill>
                  <a:schemeClr val="tx1">
                    <a:lumMod val="75000"/>
                    <a:lumOff val="25000"/>
                  </a:schemeClr>
                </a:solidFill>
                <a:cs typeface="+mn-ea"/>
                <a:sym typeface="+mn-lt"/>
              </a:rPr>
              <a:t> </a:t>
            </a:r>
            <a:r>
              <a:rPr lang="en-US" altLang="zh-CN" sz="1800" dirty="0" err="1">
                <a:solidFill>
                  <a:schemeClr val="tx1">
                    <a:lumMod val="75000"/>
                    <a:lumOff val="25000"/>
                  </a:schemeClr>
                </a:solidFill>
                <a:cs typeface="+mn-ea"/>
                <a:sym typeface="+mn-lt"/>
              </a:rPr>
              <a:t>thành</a:t>
            </a:r>
            <a:r>
              <a:rPr lang="en-US" altLang="zh-CN" sz="1800" dirty="0">
                <a:solidFill>
                  <a:schemeClr val="tx1">
                    <a:lumMod val="75000"/>
                    <a:lumOff val="25000"/>
                  </a:schemeClr>
                </a:solidFill>
                <a:cs typeface="+mn-ea"/>
                <a:sym typeface="+mn-lt"/>
              </a:rPr>
              <a:t> </a:t>
            </a:r>
            <a:r>
              <a:rPr lang="en-US" altLang="zh-CN" sz="1800" dirty="0" err="1">
                <a:solidFill>
                  <a:schemeClr val="tx1">
                    <a:lumMod val="75000"/>
                    <a:lumOff val="25000"/>
                  </a:schemeClr>
                </a:solidFill>
                <a:cs typeface="+mn-ea"/>
                <a:sym typeface="+mn-lt"/>
              </a:rPr>
              <a:t>một</a:t>
            </a:r>
            <a:r>
              <a:rPr lang="en-US" altLang="zh-CN" sz="1800" dirty="0">
                <a:solidFill>
                  <a:schemeClr val="tx1">
                    <a:lumMod val="75000"/>
                    <a:lumOff val="25000"/>
                  </a:schemeClr>
                </a:solidFill>
                <a:cs typeface="+mn-ea"/>
                <a:sym typeface="+mn-lt"/>
              </a:rPr>
              <a:t> </a:t>
            </a:r>
            <a:r>
              <a:rPr lang="en-US" altLang="zh-CN" sz="1800" dirty="0" err="1">
                <a:solidFill>
                  <a:schemeClr val="tx1">
                    <a:lumMod val="75000"/>
                    <a:lumOff val="25000"/>
                  </a:schemeClr>
                </a:solidFill>
                <a:cs typeface="+mn-ea"/>
                <a:sym typeface="+mn-lt"/>
              </a:rPr>
              <a:t>đề</a:t>
            </a:r>
            <a:r>
              <a:rPr lang="en-US" altLang="zh-CN" sz="1800" dirty="0">
                <a:solidFill>
                  <a:schemeClr val="tx1">
                    <a:lumMod val="75000"/>
                    <a:lumOff val="25000"/>
                  </a:schemeClr>
                </a:solidFill>
                <a:cs typeface="+mn-ea"/>
                <a:sym typeface="+mn-lt"/>
              </a:rPr>
              <a:t> </a:t>
            </a:r>
            <a:r>
              <a:rPr lang="en-US" altLang="zh-CN" sz="1800" dirty="0" err="1">
                <a:solidFill>
                  <a:schemeClr val="tx1">
                    <a:lumMod val="75000"/>
                    <a:lumOff val="25000"/>
                  </a:schemeClr>
                </a:solidFill>
                <a:cs typeface="+mn-ea"/>
                <a:sym typeface="+mn-lt"/>
              </a:rPr>
              <a:t>tài</a:t>
            </a:r>
            <a:r>
              <a:rPr lang="en-US" altLang="zh-CN" sz="1800" dirty="0">
                <a:solidFill>
                  <a:schemeClr val="tx1">
                    <a:lumMod val="75000"/>
                    <a:lumOff val="25000"/>
                  </a:schemeClr>
                </a:solidFill>
                <a:cs typeface="+mn-ea"/>
                <a:sym typeface="+mn-lt"/>
              </a:rPr>
              <a:t> </a:t>
            </a:r>
            <a:r>
              <a:rPr lang="en-US" altLang="zh-CN" sz="1800" dirty="0" err="1">
                <a:solidFill>
                  <a:schemeClr val="tx1">
                    <a:lumMod val="75000"/>
                    <a:lumOff val="25000"/>
                  </a:schemeClr>
                </a:solidFill>
                <a:cs typeface="+mn-ea"/>
                <a:sym typeface="+mn-lt"/>
              </a:rPr>
              <a:t>hoàn</a:t>
            </a:r>
            <a:r>
              <a:rPr lang="en-US" altLang="zh-CN" sz="1800" dirty="0">
                <a:solidFill>
                  <a:schemeClr val="tx1">
                    <a:lumMod val="75000"/>
                    <a:lumOff val="25000"/>
                  </a:schemeClr>
                </a:solidFill>
                <a:cs typeface="+mn-ea"/>
                <a:sym typeface="+mn-lt"/>
              </a:rPr>
              <a:t> </a:t>
            </a:r>
            <a:r>
              <a:rPr lang="en-US" altLang="zh-CN" sz="1800" dirty="0" err="1">
                <a:solidFill>
                  <a:schemeClr val="tx1">
                    <a:lumMod val="75000"/>
                    <a:lumOff val="25000"/>
                  </a:schemeClr>
                </a:solidFill>
                <a:cs typeface="+mn-ea"/>
                <a:sym typeface="+mn-lt"/>
              </a:rPr>
              <a:t>chỉnh</a:t>
            </a:r>
            <a:endParaRPr lang="en-US" altLang="zh-CN" sz="1800" dirty="0">
              <a:solidFill>
                <a:schemeClr val="tx1">
                  <a:lumMod val="75000"/>
                  <a:lumOff val="25000"/>
                </a:schemeClr>
              </a:solidFill>
              <a:cs typeface="+mn-ea"/>
              <a:sym typeface="+mn-lt"/>
            </a:endParaRPr>
          </a:p>
          <a:p>
            <a:pPr fontAlgn="ctr">
              <a:lnSpc>
                <a:spcPct val="100000"/>
              </a:lnSpc>
            </a:pPr>
            <a:endParaRPr lang="en-US" altLang="zh-CN" sz="1400" dirty="0">
              <a:solidFill>
                <a:schemeClr val="tx1">
                  <a:lumMod val="75000"/>
                  <a:lumOff val="25000"/>
                </a:schemeClr>
              </a:solidFill>
              <a:cs typeface="+mn-ea"/>
              <a:sym typeface="+mn-lt"/>
            </a:endParaRPr>
          </a:p>
        </p:txBody>
      </p:sp>
      <p:sp>
        <p:nvSpPr>
          <p:cNvPr id="11" name="Shape 2025">
            <a:extLst>
              <a:ext uri="{FF2B5EF4-FFF2-40B4-BE49-F238E27FC236}">
                <a16:creationId xmlns:a16="http://schemas.microsoft.com/office/drawing/2014/main" id="{22061066-1784-471A-94F3-51F50B3BFF64}"/>
              </a:ext>
            </a:extLst>
          </p:cNvPr>
          <p:cNvSpPr/>
          <p:nvPr/>
        </p:nvSpPr>
        <p:spPr>
          <a:xfrm>
            <a:off x="7327493" y="2608594"/>
            <a:ext cx="2527752" cy="570497"/>
          </a:xfrm>
          <a:prstGeom prst="rect">
            <a:avLst/>
          </a:prstGeom>
          <a:ln w="12700">
            <a:miter lim="400000"/>
          </a:ln>
          <a:extLst>
            <a:ext uri="{C572A759-6A51-4108-AA02-DFA0A04FC94B}">
              <ma14:wrappingTextBoxFlag xmlns="" xmlns:ma14="http://schemas.microsoft.com/office/mac/drawingml/2011/main" val="1"/>
            </a:ext>
          </a:extLst>
        </p:spPr>
        <p:txBody>
          <a:bodyPr lIns="0" tIns="0" rIns="0" bIns="0"/>
          <a:lstStyle>
            <a:lvl1pPr algn="r">
              <a:lnSpc>
                <a:spcPct val="120000"/>
              </a:lnSpc>
              <a:spcBef>
                <a:spcPts val="4500"/>
              </a:spcBef>
              <a:defRPr sz="2000">
                <a:solidFill>
                  <a:srgbClr val="53585F"/>
                </a:solidFill>
              </a:defRPr>
            </a:lvl1pPr>
          </a:lstStyle>
          <a:p>
            <a:pPr fontAlgn="ctr">
              <a:lnSpc>
                <a:spcPct val="100000"/>
              </a:lnSpc>
            </a:pPr>
            <a:r>
              <a:rPr lang="en-US" altLang="zh-CN" sz="1800" dirty="0" err="1">
                <a:solidFill>
                  <a:schemeClr val="tx1">
                    <a:lumMod val="75000"/>
                    <a:lumOff val="25000"/>
                  </a:schemeClr>
                </a:solidFill>
                <a:cs typeface="+mn-ea"/>
                <a:sym typeface="+mn-lt"/>
              </a:rPr>
              <a:t>Sản</a:t>
            </a:r>
            <a:r>
              <a:rPr lang="en-US" altLang="zh-CN" sz="1800" dirty="0">
                <a:solidFill>
                  <a:schemeClr val="tx1">
                    <a:lumMod val="75000"/>
                    <a:lumOff val="25000"/>
                  </a:schemeClr>
                </a:solidFill>
                <a:cs typeface="+mn-ea"/>
                <a:sym typeface="+mn-lt"/>
              </a:rPr>
              <a:t> </a:t>
            </a:r>
            <a:r>
              <a:rPr lang="en-US" altLang="zh-CN" sz="1800" dirty="0" err="1">
                <a:solidFill>
                  <a:schemeClr val="tx1">
                    <a:lumMod val="75000"/>
                    <a:lumOff val="25000"/>
                  </a:schemeClr>
                </a:solidFill>
                <a:cs typeface="+mn-ea"/>
                <a:sym typeface="+mn-lt"/>
              </a:rPr>
              <a:t>phẩm</a:t>
            </a:r>
            <a:r>
              <a:rPr lang="en-US" altLang="zh-CN" sz="1800" dirty="0">
                <a:solidFill>
                  <a:schemeClr val="tx1">
                    <a:lumMod val="75000"/>
                    <a:lumOff val="25000"/>
                  </a:schemeClr>
                </a:solidFill>
                <a:cs typeface="+mn-ea"/>
                <a:sym typeface="+mn-lt"/>
              </a:rPr>
              <a:t> </a:t>
            </a:r>
            <a:r>
              <a:rPr lang="en-US" altLang="zh-CN" sz="1800" dirty="0" err="1">
                <a:solidFill>
                  <a:schemeClr val="tx1">
                    <a:lumMod val="75000"/>
                    <a:lumOff val="25000"/>
                  </a:schemeClr>
                </a:solidFill>
                <a:cs typeface="+mn-ea"/>
                <a:sym typeface="+mn-lt"/>
              </a:rPr>
              <a:t>hoạt</a:t>
            </a:r>
            <a:r>
              <a:rPr lang="en-US" altLang="zh-CN" sz="1800" dirty="0">
                <a:solidFill>
                  <a:schemeClr val="tx1">
                    <a:lumMod val="75000"/>
                    <a:lumOff val="25000"/>
                  </a:schemeClr>
                </a:solidFill>
                <a:cs typeface="+mn-ea"/>
                <a:sym typeface="+mn-lt"/>
              </a:rPr>
              <a:t> </a:t>
            </a:r>
            <a:r>
              <a:rPr lang="en-US" altLang="zh-CN" sz="1800" dirty="0" err="1">
                <a:solidFill>
                  <a:schemeClr val="tx1">
                    <a:lumMod val="75000"/>
                    <a:lumOff val="25000"/>
                  </a:schemeClr>
                </a:solidFill>
                <a:cs typeface="+mn-ea"/>
                <a:sym typeface="+mn-lt"/>
              </a:rPr>
              <a:t>động</a:t>
            </a:r>
            <a:r>
              <a:rPr lang="en-US" altLang="zh-CN" sz="1800" dirty="0">
                <a:solidFill>
                  <a:schemeClr val="tx1">
                    <a:lumMod val="75000"/>
                    <a:lumOff val="25000"/>
                  </a:schemeClr>
                </a:solidFill>
                <a:cs typeface="+mn-ea"/>
                <a:sym typeface="+mn-lt"/>
              </a:rPr>
              <a:t> </a:t>
            </a:r>
            <a:r>
              <a:rPr lang="en-US" altLang="zh-CN" sz="1800" dirty="0" err="1">
                <a:solidFill>
                  <a:schemeClr val="tx1">
                    <a:lumMod val="75000"/>
                    <a:lumOff val="25000"/>
                  </a:schemeClr>
                </a:solidFill>
                <a:cs typeface="+mn-ea"/>
                <a:sym typeface="+mn-lt"/>
              </a:rPr>
              <a:t>ổn</a:t>
            </a:r>
            <a:r>
              <a:rPr lang="en-US" altLang="zh-CN" sz="1800" dirty="0">
                <a:solidFill>
                  <a:schemeClr val="tx1">
                    <a:lumMod val="75000"/>
                    <a:lumOff val="25000"/>
                  </a:schemeClr>
                </a:solidFill>
                <a:cs typeface="+mn-ea"/>
                <a:sym typeface="+mn-lt"/>
              </a:rPr>
              <a:t> </a:t>
            </a:r>
            <a:r>
              <a:rPr lang="en-US" altLang="zh-CN" sz="1800" dirty="0" err="1">
                <a:solidFill>
                  <a:schemeClr val="tx1">
                    <a:lumMod val="75000"/>
                    <a:lumOff val="25000"/>
                  </a:schemeClr>
                </a:solidFill>
                <a:cs typeface="+mn-ea"/>
                <a:sym typeface="+mn-lt"/>
              </a:rPr>
              <a:t>định</a:t>
            </a:r>
            <a:r>
              <a:rPr lang="en-US" altLang="zh-CN" sz="1800" dirty="0">
                <a:solidFill>
                  <a:schemeClr val="tx1">
                    <a:lumMod val="75000"/>
                    <a:lumOff val="25000"/>
                  </a:schemeClr>
                </a:solidFill>
                <a:cs typeface="+mn-ea"/>
                <a:sym typeface="+mn-lt"/>
              </a:rPr>
              <a:t>, </a:t>
            </a:r>
            <a:r>
              <a:rPr lang="en-US" altLang="zh-CN" sz="1800" dirty="0" err="1">
                <a:solidFill>
                  <a:schemeClr val="tx1">
                    <a:lumMod val="75000"/>
                    <a:lumOff val="25000"/>
                  </a:schemeClr>
                </a:solidFill>
                <a:cs typeface="+mn-ea"/>
                <a:sym typeface="+mn-lt"/>
              </a:rPr>
              <a:t>độ</a:t>
            </a:r>
            <a:r>
              <a:rPr lang="en-US" altLang="zh-CN" sz="1800" dirty="0">
                <a:solidFill>
                  <a:schemeClr val="tx1">
                    <a:lumMod val="75000"/>
                    <a:lumOff val="25000"/>
                  </a:schemeClr>
                </a:solidFill>
                <a:cs typeface="+mn-ea"/>
                <a:sym typeface="+mn-lt"/>
              </a:rPr>
              <a:t> </a:t>
            </a:r>
            <a:r>
              <a:rPr lang="en-US" altLang="zh-CN" sz="1800" dirty="0" err="1">
                <a:solidFill>
                  <a:schemeClr val="tx1">
                    <a:lumMod val="75000"/>
                    <a:lumOff val="25000"/>
                  </a:schemeClr>
                </a:solidFill>
                <a:cs typeface="+mn-ea"/>
                <a:sym typeface="+mn-lt"/>
              </a:rPr>
              <a:t>chính</a:t>
            </a:r>
            <a:r>
              <a:rPr lang="en-US" altLang="zh-CN" sz="1800" dirty="0">
                <a:solidFill>
                  <a:schemeClr val="tx1">
                    <a:lumMod val="75000"/>
                    <a:lumOff val="25000"/>
                  </a:schemeClr>
                </a:solidFill>
                <a:cs typeface="+mn-ea"/>
                <a:sym typeface="+mn-lt"/>
              </a:rPr>
              <a:t> </a:t>
            </a:r>
            <a:r>
              <a:rPr lang="en-US" altLang="zh-CN" sz="1800" dirty="0" err="1">
                <a:solidFill>
                  <a:schemeClr val="tx1">
                    <a:lumMod val="75000"/>
                    <a:lumOff val="25000"/>
                  </a:schemeClr>
                </a:solidFill>
                <a:cs typeface="+mn-ea"/>
                <a:sym typeface="+mn-lt"/>
              </a:rPr>
              <a:t>xác</a:t>
            </a:r>
            <a:r>
              <a:rPr lang="en-US" altLang="zh-CN" sz="1800" dirty="0">
                <a:solidFill>
                  <a:schemeClr val="tx1">
                    <a:lumMod val="75000"/>
                    <a:lumOff val="25000"/>
                  </a:schemeClr>
                </a:solidFill>
                <a:cs typeface="+mn-ea"/>
                <a:sym typeface="+mn-lt"/>
              </a:rPr>
              <a:t> </a:t>
            </a:r>
            <a:r>
              <a:rPr lang="en-US" altLang="zh-CN" sz="1800" dirty="0" err="1">
                <a:solidFill>
                  <a:schemeClr val="tx1">
                    <a:lumMod val="75000"/>
                    <a:lumOff val="25000"/>
                  </a:schemeClr>
                </a:solidFill>
                <a:cs typeface="+mn-ea"/>
                <a:sym typeface="+mn-lt"/>
              </a:rPr>
              <a:t>cao</a:t>
            </a:r>
            <a:endParaRPr lang="en-US" altLang="zh-CN" sz="1800" dirty="0">
              <a:solidFill>
                <a:schemeClr val="tx1">
                  <a:lumMod val="75000"/>
                  <a:lumOff val="25000"/>
                </a:schemeClr>
              </a:solidFill>
              <a:cs typeface="+mn-ea"/>
              <a:sym typeface="+mn-lt"/>
            </a:endParaRPr>
          </a:p>
          <a:p>
            <a:pPr fontAlgn="ctr">
              <a:lnSpc>
                <a:spcPct val="100000"/>
              </a:lnSpc>
            </a:pPr>
            <a:endParaRPr lang="en-US" altLang="zh-CN" sz="1400" dirty="0">
              <a:solidFill>
                <a:schemeClr val="tx1">
                  <a:lumMod val="75000"/>
                  <a:lumOff val="25000"/>
                </a:schemeClr>
              </a:solidFill>
              <a:cs typeface="+mn-ea"/>
              <a:sym typeface="+mn-lt"/>
            </a:endParaRPr>
          </a:p>
        </p:txBody>
      </p:sp>
      <p:sp>
        <p:nvSpPr>
          <p:cNvPr id="13" name="Shape 2027">
            <a:extLst>
              <a:ext uri="{FF2B5EF4-FFF2-40B4-BE49-F238E27FC236}">
                <a16:creationId xmlns:a16="http://schemas.microsoft.com/office/drawing/2014/main" id="{BE34AF11-72D5-E5FA-42E3-B5A85CCB8BED}"/>
              </a:ext>
            </a:extLst>
          </p:cNvPr>
          <p:cNvSpPr/>
          <p:nvPr/>
        </p:nvSpPr>
        <p:spPr>
          <a:xfrm>
            <a:off x="7351583" y="4591161"/>
            <a:ext cx="2565729" cy="583508"/>
          </a:xfrm>
          <a:prstGeom prst="rect">
            <a:avLst/>
          </a:prstGeom>
          <a:ln w="12700">
            <a:miter lim="400000"/>
          </a:ln>
          <a:extLst>
            <a:ext uri="{C572A759-6A51-4108-AA02-DFA0A04FC94B}">
              <ma14:wrappingTextBoxFlag xmlns="" xmlns:ma14="http://schemas.microsoft.com/office/mac/drawingml/2011/main" val="1"/>
            </a:ext>
          </a:extLst>
        </p:spPr>
        <p:txBody>
          <a:bodyPr lIns="0" tIns="0" rIns="0" bIns="0"/>
          <a:lstStyle>
            <a:lvl1pPr algn="r">
              <a:lnSpc>
                <a:spcPct val="120000"/>
              </a:lnSpc>
              <a:spcBef>
                <a:spcPts val="4500"/>
              </a:spcBef>
              <a:defRPr sz="2000">
                <a:solidFill>
                  <a:srgbClr val="53585F"/>
                </a:solidFill>
              </a:defRPr>
            </a:lvl1pPr>
          </a:lstStyle>
          <a:p>
            <a:pPr fontAlgn="ctr">
              <a:lnSpc>
                <a:spcPct val="100000"/>
              </a:lnSpc>
            </a:pPr>
            <a:r>
              <a:rPr lang="en-US" altLang="zh-CN" sz="1800" dirty="0" err="1">
                <a:solidFill>
                  <a:schemeClr val="tx1">
                    <a:lumMod val="75000"/>
                    <a:lumOff val="25000"/>
                  </a:schemeClr>
                </a:solidFill>
                <a:cs typeface="+mn-ea"/>
                <a:sym typeface="+mn-lt"/>
              </a:rPr>
              <a:t>Sản</a:t>
            </a:r>
            <a:r>
              <a:rPr lang="en-US" altLang="zh-CN" sz="1800" dirty="0">
                <a:solidFill>
                  <a:schemeClr val="tx1">
                    <a:lumMod val="75000"/>
                    <a:lumOff val="25000"/>
                  </a:schemeClr>
                </a:solidFill>
                <a:cs typeface="+mn-ea"/>
                <a:sym typeface="+mn-lt"/>
              </a:rPr>
              <a:t> </a:t>
            </a:r>
            <a:r>
              <a:rPr lang="en-US" altLang="zh-CN" sz="1800" dirty="0" err="1">
                <a:solidFill>
                  <a:schemeClr val="tx1">
                    <a:lumMod val="75000"/>
                    <a:lumOff val="25000"/>
                  </a:schemeClr>
                </a:solidFill>
                <a:cs typeface="+mn-ea"/>
                <a:sym typeface="+mn-lt"/>
              </a:rPr>
              <a:t>phẩm</a:t>
            </a:r>
            <a:r>
              <a:rPr lang="en-US" altLang="zh-CN" sz="1800" dirty="0">
                <a:solidFill>
                  <a:schemeClr val="tx1">
                    <a:lumMod val="75000"/>
                    <a:lumOff val="25000"/>
                  </a:schemeClr>
                </a:solidFill>
                <a:cs typeface="+mn-ea"/>
                <a:sym typeface="+mn-lt"/>
              </a:rPr>
              <a:t> </a:t>
            </a:r>
            <a:r>
              <a:rPr lang="en-US" altLang="zh-CN" sz="1800" dirty="0" err="1">
                <a:solidFill>
                  <a:schemeClr val="tx1">
                    <a:lumMod val="75000"/>
                    <a:lumOff val="25000"/>
                  </a:schemeClr>
                </a:solidFill>
                <a:cs typeface="+mn-ea"/>
                <a:sym typeface="+mn-lt"/>
              </a:rPr>
              <a:t>nhỏ</a:t>
            </a:r>
            <a:r>
              <a:rPr lang="en-US" altLang="zh-CN" sz="1800" dirty="0">
                <a:solidFill>
                  <a:schemeClr val="tx1">
                    <a:lumMod val="75000"/>
                    <a:lumOff val="25000"/>
                  </a:schemeClr>
                </a:solidFill>
                <a:cs typeface="+mn-ea"/>
                <a:sym typeface="+mn-lt"/>
              </a:rPr>
              <a:t> </a:t>
            </a:r>
            <a:r>
              <a:rPr lang="en-US" altLang="zh-CN" sz="1800" dirty="0" err="1">
                <a:solidFill>
                  <a:schemeClr val="tx1">
                    <a:lumMod val="75000"/>
                    <a:lumOff val="25000"/>
                  </a:schemeClr>
                </a:solidFill>
                <a:cs typeface="+mn-ea"/>
                <a:sym typeface="+mn-lt"/>
              </a:rPr>
              <a:t>gọn</a:t>
            </a:r>
            <a:r>
              <a:rPr lang="en-US" altLang="zh-CN" sz="1800" dirty="0">
                <a:solidFill>
                  <a:schemeClr val="tx1">
                    <a:lumMod val="75000"/>
                    <a:lumOff val="25000"/>
                  </a:schemeClr>
                </a:solidFill>
                <a:cs typeface="+mn-ea"/>
                <a:sym typeface="+mn-lt"/>
              </a:rPr>
              <a:t>, </a:t>
            </a:r>
            <a:r>
              <a:rPr lang="en-US" altLang="zh-CN" sz="1800" dirty="0" err="1">
                <a:solidFill>
                  <a:schemeClr val="tx1">
                    <a:lumMod val="75000"/>
                    <a:lumOff val="25000"/>
                  </a:schemeClr>
                </a:solidFill>
                <a:cs typeface="+mn-ea"/>
                <a:sym typeface="+mn-lt"/>
              </a:rPr>
              <a:t>thẩm</a:t>
            </a:r>
            <a:r>
              <a:rPr lang="en-US" altLang="zh-CN" sz="1800" dirty="0">
                <a:solidFill>
                  <a:schemeClr val="tx1">
                    <a:lumMod val="75000"/>
                    <a:lumOff val="25000"/>
                  </a:schemeClr>
                </a:solidFill>
                <a:cs typeface="+mn-ea"/>
                <a:sym typeface="+mn-lt"/>
              </a:rPr>
              <a:t> </a:t>
            </a:r>
            <a:r>
              <a:rPr lang="en-US" altLang="zh-CN" sz="1800" dirty="0" err="1">
                <a:solidFill>
                  <a:schemeClr val="tx1">
                    <a:lumMod val="75000"/>
                    <a:lumOff val="25000"/>
                  </a:schemeClr>
                </a:solidFill>
                <a:cs typeface="+mn-ea"/>
                <a:sym typeface="+mn-lt"/>
              </a:rPr>
              <a:t>mỹ</a:t>
            </a:r>
            <a:r>
              <a:rPr lang="en-US" altLang="zh-CN" sz="1800" dirty="0">
                <a:solidFill>
                  <a:schemeClr val="tx1">
                    <a:lumMod val="75000"/>
                    <a:lumOff val="25000"/>
                  </a:schemeClr>
                </a:solidFill>
                <a:cs typeface="+mn-ea"/>
                <a:sym typeface="+mn-lt"/>
              </a:rPr>
              <a:t>, </a:t>
            </a:r>
            <a:r>
              <a:rPr lang="en-US" altLang="zh-CN" sz="1800" dirty="0" err="1">
                <a:solidFill>
                  <a:schemeClr val="tx1">
                    <a:lumMod val="75000"/>
                    <a:lumOff val="25000"/>
                  </a:schemeClr>
                </a:solidFill>
                <a:cs typeface="+mn-ea"/>
                <a:sym typeface="+mn-lt"/>
              </a:rPr>
              <a:t>giá</a:t>
            </a:r>
            <a:r>
              <a:rPr lang="en-US" altLang="zh-CN" sz="1800" dirty="0">
                <a:solidFill>
                  <a:schemeClr val="tx1">
                    <a:lumMod val="75000"/>
                    <a:lumOff val="25000"/>
                  </a:schemeClr>
                </a:solidFill>
                <a:cs typeface="+mn-ea"/>
                <a:sym typeface="+mn-lt"/>
              </a:rPr>
              <a:t> </a:t>
            </a:r>
            <a:r>
              <a:rPr lang="en-US" altLang="zh-CN" sz="1800" dirty="0" err="1">
                <a:solidFill>
                  <a:schemeClr val="tx1">
                    <a:lumMod val="75000"/>
                    <a:lumOff val="25000"/>
                  </a:schemeClr>
                </a:solidFill>
                <a:cs typeface="+mn-ea"/>
                <a:sym typeface="+mn-lt"/>
              </a:rPr>
              <a:t>thành</a:t>
            </a:r>
            <a:r>
              <a:rPr lang="en-US" altLang="zh-CN" sz="1800" dirty="0">
                <a:solidFill>
                  <a:schemeClr val="tx1">
                    <a:lumMod val="75000"/>
                    <a:lumOff val="25000"/>
                  </a:schemeClr>
                </a:solidFill>
                <a:cs typeface="+mn-ea"/>
                <a:sym typeface="+mn-lt"/>
              </a:rPr>
              <a:t> </a:t>
            </a:r>
            <a:r>
              <a:rPr lang="en-US" altLang="zh-CN" sz="1800" dirty="0" err="1">
                <a:solidFill>
                  <a:schemeClr val="tx1">
                    <a:lumMod val="75000"/>
                    <a:lumOff val="25000"/>
                  </a:schemeClr>
                </a:solidFill>
                <a:cs typeface="+mn-ea"/>
                <a:sym typeface="+mn-lt"/>
              </a:rPr>
              <a:t>hợp</a:t>
            </a:r>
            <a:r>
              <a:rPr lang="en-US" altLang="zh-CN" sz="1800" dirty="0">
                <a:solidFill>
                  <a:schemeClr val="tx1">
                    <a:lumMod val="75000"/>
                    <a:lumOff val="25000"/>
                  </a:schemeClr>
                </a:solidFill>
                <a:cs typeface="+mn-ea"/>
                <a:sym typeface="+mn-lt"/>
              </a:rPr>
              <a:t> </a:t>
            </a:r>
            <a:r>
              <a:rPr lang="en-US" altLang="zh-CN" sz="1800" dirty="0" err="1">
                <a:solidFill>
                  <a:schemeClr val="tx1">
                    <a:lumMod val="75000"/>
                    <a:lumOff val="25000"/>
                  </a:schemeClr>
                </a:solidFill>
                <a:cs typeface="+mn-ea"/>
                <a:sym typeface="+mn-lt"/>
              </a:rPr>
              <a:t>lí</a:t>
            </a:r>
            <a:endParaRPr lang="en-US" altLang="zh-CN" sz="1800" dirty="0">
              <a:solidFill>
                <a:schemeClr val="tx1">
                  <a:lumMod val="75000"/>
                  <a:lumOff val="25000"/>
                </a:schemeClr>
              </a:solidFill>
              <a:cs typeface="+mn-ea"/>
              <a:sym typeface="+mn-lt"/>
            </a:endParaRPr>
          </a:p>
          <a:p>
            <a:pPr fontAlgn="ctr">
              <a:lnSpc>
                <a:spcPct val="100000"/>
              </a:lnSpc>
            </a:pPr>
            <a:endParaRPr lang="en-US" altLang="zh-CN" sz="1400" dirty="0">
              <a:solidFill>
                <a:schemeClr val="tx1">
                  <a:lumMod val="75000"/>
                  <a:lumOff val="25000"/>
                </a:schemeClr>
              </a:solidFill>
              <a:cs typeface="+mn-ea"/>
              <a:sym typeface="+mn-lt"/>
            </a:endParaRPr>
          </a:p>
        </p:txBody>
      </p:sp>
      <p:grpSp>
        <p:nvGrpSpPr>
          <p:cNvPr id="15" name="Group 2031">
            <a:extLst>
              <a:ext uri="{FF2B5EF4-FFF2-40B4-BE49-F238E27FC236}">
                <a16:creationId xmlns:a16="http://schemas.microsoft.com/office/drawing/2014/main" id="{A17A0986-AC77-3626-A27A-382D2408067F}"/>
              </a:ext>
            </a:extLst>
          </p:cNvPr>
          <p:cNvGrpSpPr/>
          <p:nvPr/>
        </p:nvGrpSpPr>
        <p:grpSpPr>
          <a:xfrm>
            <a:off x="1107307" y="2413711"/>
            <a:ext cx="955485" cy="955485"/>
            <a:chOff x="0" y="0"/>
            <a:chExt cx="1910968" cy="1910968"/>
          </a:xfrm>
        </p:grpSpPr>
        <p:sp>
          <p:nvSpPr>
            <p:cNvPr id="16" name="Shape 2029">
              <a:extLst>
                <a:ext uri="{FF2B5EF4-FFF2-40B4-BE49-F238E27FC236}">
                  <a16:creationId xmlns:a16="http://schemas.microsoft.com/office/drawing/2014/main" id="{3F994A0E-0633-851D-030E-85208FDA6AE6}"/>
                </a:ext>
              </a:extLst>
            </p:cNvPr>
            <p:cNvSpPr/>
            <p:nvPr/>
          </p:nvSpPr>
          <p:spPr>
            <a:xfrm>
              <a:off x="0" y="0"/>
              <a:ext cx="1910969" cy="191096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D4251"/>
            </a:solidFill>
            <a:ln w="12700" cap="flat">
              <a:noFill/>
              <a:miter lim="400000"/>
            </a:ln>
            <a:effectLst/>
          </p:spPr>
          <p:txBody>
            <a:bodyPr wrap="square" lIns="33867" tIns="33867" rIns="33867" bIns="33867" numCol="1" anchor="ctr">
              <a:noAutofit/>
            </a:bodyPr>
            <a:lstStyle/>
            <a:p>
              <a:pPr lvl="0"/>
              <a:endParaRPr sz="1733">
                <a:cs typeface="+mn-ea"/>
                <a:sym typeface="+mn-lt"/>
              </a:endParaRPr>
            </a:p>
          </p:txBody>
        </p:sp>
        <p:sp>
          <p:nvSpPr>
            <p:cNvPr id="17" name="Shape 2030">
              <a:extLst>
                <a:ext uri="{FF2B5EF4-FFF2-40B4-BE49-F238E27FC236}">
                  <a16:creationId xmlns:a16="http://schemas.microsoft.com/office/drawing/2014/main" id="{87ADF980-84A4-1A55-9DA2-27CCAF81C2B0}"/>
                </a:ext>
              </a:extLst>
            </p:cNvPr>
            <p:cNvSpPr/>
            <p:nvPr/>
          </p:nvSpPr>
          <p:spPr>
            <a:xfrm>
              <a:off x="553362" y="560070"/>
              <a:ext cx="804244" cy="706915"/>
            </a:xfrm>
            <a:custGeom>
              <a:avLst/>
              <a:gdLst/>
              <a:ahLst/>
              <a:cxnLst>
                <a:cxn ang="0">
                  <a:pos x="wd2" y="hd2"/>
                </a:cxn>
                <a:cxn ang="5400000">
                  <a:pos x="wd2" y="hd2"/>
                </a:cxn>
                <a:cxn ang="10800000">
                  <a:pos x="wd2" y="hd2"/>
                </a:cxn>
                <a:cxn ang="16200000">
                  <a:pos x="wd2" y="hd2"/>
                </a:cxn>
              </a:cxnLst>
              <a:rect l="0" t="0" r="r" b="b"/>
              <a:pathLst>
                <a:path w="21600" h="21600" extrusionOk="0">
                  <a:moveTo>
                    <a:pt x="8071" y="8035"/>
                  </a:moveTo>
                  <a:lnTo>
                    <a:pt x="11327" y="9235"/>
                  </a:lnTo>
                  <a:lnTo>
                    <a:pt x="14583" y="4904"/>
                  </a:lnTo>
                  <a:lnTo>
                    <a:pt x="15088" y="4330"/>
                  </a:lnTo>
                  <a:lnTo>
                    <a:pt x="17289" y="6157"/>
                  </a:lnTo>
                  <a:lnTo>
                    <a:pt x="17289" y="3078"/>
                  </a:lnTo>
                  <a:lnTo>
                    <a:pt x="17289" y="0"/>
                  </a:lnTo>
                  <a:lnTo>
                    <a:pt x="14583" y="626"/>
                  </a:lnTo>
                  <a:lnTo>
                    <a:pt x="11878" y="1200"/>
                  </a:lnTo>
                  <a:lnTo>
                    <a:pt x="14033" y="3704"/>
                  </a:lnTo>
                  <a:lnTo>
                    <a:pt x="10777" y="7409"/>
                  </a:lnTo>
                  <a:lnTo>
                    <a:pt x="7567" y="6157"/>
                  </a:lnTo>
                  <a:lnTo>
                    <a:pt x="5411" y="10487"/>
                  </a:lnTo>
                  <a:lnTo>
                    <a:pt x="2155" y="9235"/>
                  </a:lnTo>
                  <a:lnTo>
                    <a:pt x="550" y="14817"/>
                  </a:lnTo>
                  <a:lnTo>
                    <a:pt x="0" y="16017"/>
                  </a:lnTo>
                  <a:lnTo>
                    <a:pt x="1055" y="16643"/>
                  </a:lnTo>
                  <a:lnTo>
                    <a:pt x="2706" y="11113"/>
                  </a:lnTo>
                  <a:lnTo>
                    <a:pt x="5916" y="12313"/>
                  </a:lnTo>
                  <a:lnTo>
                    <a:pt x="8071" y="8035"/>
                  </a:lnTo>
                  <a:lnTo>
                    <a:pt x="8071" y="8035"/>
                  </a:lnTo>
                  <a:close/>
                  <a:moveTo>
                    <a:pt x="6466" y="21600"/>
                  </a:moveTo>
                  <a:lnTo>
                    <a:pt x="6466" y="16643"/>
                  </a:lnTo>
                  <a:lnTo>
                    <a:pt x="3761" y="16643"/>
                  </a:lnTo>
                  <a:lnTo>
                    <a:pt x="3761" y="21600"/>
                  </a:lnTo>
                  <a:lnTo>
                    <a:pt x="6466" y="21600"/>
                  </a:lnTo>
                  <a:lnTo>
                    <a:pt x="6466" y="21600"/>
                  </a:lnTo>
                  <a:close/>
                  <a:moveTo>
                    <a:pt x="10227" y="21600"/>
                  </a:moveTo>
                  <a:lnTo>
                    <a:pt x="7567" y="21600"/>
                  </a:lnTo>
                  <a:lnTo>
                    <a:pt x="7567" y="14817"/>
                  </a:lnTo>
                  <a:lnTo>
                    <a:pt x="10227" y="14817"/>
                  </a:lnTo>
                  <a:lnTo>
                    <a:pt x="10227" y="21600"/>
                  </a:lnTo>
                  <a:lnTo>
                    <a:pt x="10227" y="21600"/>
                  </a:lnTo>
                  <a:close/>
                  <a:moveTo>
                    <a:pt x="14033" y="21600"/>
                  </a:moveTo>
                  <a:lnTo>
                    <a:pt x="11327" y="21600"/>
                  </a:lnTo>
                  <a:lnTo>
                    <a:pt x="11327" y="12313"/>
                  </a:lnTo>
                  <a:lnTo>
                    <a:pt x="14033" y="12313"/>
                  </a:lnTo>
                  <a:lnTo>
                    <a:pt x="14033" y="21600"/>
                  </a:lnTo>
                  <a:lnTo>
                    <a:pt x="14033" y="21600"/>
                  </a:lnTo>
                  <a:close/>
                  <a:moveTo>
                    <a:pt x="17794" y="21600"/>
                  </a:moveTo>
                  <a:lnTo>
                    <a:pt x="15088" y="21600"/>
                  </a:lnTo>
                  <a:lnTo>
                    <a:pt x="15088" y="9861"/>
                  </a:lnTo>
                  <a:lnTo>
                    <a:pt x="17794" y="9861"/>
                  </a:lnTo>
                  <a:lnTo>
                    <a:pt x="17794" y="21600"/>
                  </a:lnTo>
                  <a:lnTo>
                    <a:pt x="17794" y="21600"/>
                  </a:lnTo>
                  <a:close/>
                  <a:moveTo>
                    <a:pt x="18894" y="6783"/>
                  </a:moveTo>
                  <a:lnTo>
                    <a:pt x="18894" y="21600"/>
                  </a:lnTo>
                  <a:lnTo>
                    <a:pt x="21600" y="21600"/>
                  </a:lnTo>
                  <a:lnTo>
                    <a:pt x="21600" y="6783"/>
                  </a:lnTo>
                  <a:lnTo>
                    <a:pt x="18894" y="6783"/>
                  </a:lnTo>
                  <a:close/>
                </a:path>
              </a:pathLst>
            </a:custGeom>
            <a:solidFill>
              <a:srgbClr val="FFFFFF"/>
            </a:solidFill>
            <a:ln w="12700" cap="flat">
              <a:noFill/>
              <a:miter lim="400000"/>
            </a:ln>
            <a:effectLst/>
          </p:spPr>
          <p:txBody>
            <a:bodyPr wrap="square" lIns="0" tIns="0" rIns="0" bIns="0" numCol="1" anchor="t">
              <a:noAutofit/>
            </a:bodyPr>
            <a:lstStyle/>
            <a:p>
              <a:pPr lvl="0"/>
              <a:endParaRPr sz="1733">
                <a:cs typeface="+mn-ea"/>
                <a:sym typeface="+mn-lt"/>
              </a:endParaRPr>
            </a:p>
          </p:txBody>
        </p:sp>
      </p:grpSp>
      <p:grpSp>
        <p:nvGrpSpPr>
          <p:cNvPr id="19" name="Group 2034">
            <a:extLst>
              <a:ext uri="{FF2B5EF4-FFF2-40B4-BE49-F238E27FC236}">
                <a16:creationId xmlns:a16="http://schemas.microsoft.com/office/drawing/2014/main" id="{5ABCAE17-7723-58AD-88A5-57758272EAF5}"/>
              </a:ext>
            </a:extLst>
          </p:cNvPr>
          <p:cNvGrpSpPr/>
          <p:nvPr/>
        </p:nvGrpSpPr>
        <p:grpSpPr>
          <a:xfrm>
            <a:off x="1109974" y="4345962"/>
            <a:ext cx="950151" cy="950151"/>
            <a:chOff x="0" y="0"/>
            <a:chExt cx="1900299" cy="1900299"/>
          </a:xfrm>
        </p:grpSpPr>
        <p:sp>
          <p:nvSpPr>
            <p:cNvPr id="24" name="Shape 2032">
              <a:extLst>
                <a:ext uri="{FF2B5EF4-FFF2-40B4-BE49-F238E27FC236}">
                  <a16:creationId xmlns:a16="http://schemas.microsoft.com/office/drawing/2014/main" id="{AEBA8341-9190-45E6-A9F3-FFA19973EE98}"/>
                </a:ext>
              </a:extLst>
            </p:cNvPr>
            <p:cNvSpPr/>
            <p:nvPr/>
          </p:nvSpPr>
          <p:spPr>
            <a:xfrm>
              <a:off x="0" y="0"/>
              <a:ext cx="1900300" cy="19003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D4251"/>
            </a:solidFill>
            <a:ln w="12700" cap="flat">
              <a:noFill/>
              <a:miter lim="400000"/>
            </a:ln>
            <a:effectLst/>
          </p:spPr>
          <p:txBody>
            <a:bodyPr wrap="square" lIns="33867" tIns="33867" rIns="33867" bIns="33867" numCol="1" anchor="ctr">
              <a:noAutofit/>
            </a:bodyPr>
            <a:lstStyle/>
            <a:p>
              <a:endParaRPr sz="1733">
                <a:cs typeface="+mn-ea"/>
                <a:sym typeface="+mn-lt"/>
              </a:endParaRPr>
            </a:p>
          </p:txBody>
        </p:sp>
        <p:sp>
          <p:nvSpPr>
            <p:cNvPr id="26" name="Shape 2033">
              <a:extLst>
                <a:ext uri="{FF2B5EF4-FFF2-40B4-BE49-F238E27FC236}">
                  <a16:creationId xmlns:a16="http://schemas.microsoft.com/office/drawing/2014/main" id="{F2AED5D7-BF53-4949-5794-792EFA8C9DAD}"/>
                </a:ext>
              </a:extLst>
            </p:cNvPr>
            <p:cNvSpPr/>
            <p:nvPr/>
          </p:nvSpPr>
          <p:spPr>
            <a:xfrm rot="10800000" flipH="1">
              <a:off x="548028" y="596692"/>
              <a:ext cx="804244" cy="706916"/>
            </a:xfrm>
            <a:custGeom>
              <a:avLst/>
              <a:gdLst/>
              <a:ahLst/>
              <a:cxnLst>
                <a:cxn ang="0">
                  <a:pos x="wd2" y="hd2"/>
                </a:cxn>
                <a:cxn ang="5400000">
                  <a:pos x="wd2" y="hd2"/>
                </a:cxn>
                <a:cxn ang="10800000">
                  <a:pos x="wd2" y="hd2"/>
                </a:cxn>
                <a:cxn ang="16200000">
                  <a:pos x="wd2" y="hd2"/>
                </a:cxn>
              </a:cxnLst>
              <a:rect l="0" t="0" r="r" b="b"/>
              <a:pathLst>
                <a:path w="21600" h="21600" extrusionOk="0">
                  <a:moveTo>
                    <a:pt x="8071" y="8035"/>
                  </a:moveTo>
                  <a:lnTo>
                    <a:pt x="11327" y="9235"/>
                  </a:lnTo>
                  <a:lnTo>
                    <a:pt x="14583" y="4904"/>
                  </a:lnTo>
                  <a:lnTo>
                    <a:pt x="15088" y="4330"/>
                  </a:lnTo>
                  <a:lnTo>
                    <a:pt x="17289" y="6157"/>
                  </a:lnTo>
                  <a:lnTo>
                    <a:pt x="17289" y="3078"/>
                  </a:lnTo>
                  <a:lnTo>
                    <a:pt x="17289" y="0"/>
                  </a:lnTo>
                  <a:lnTo>
                    <a:pt x="14583" y="626"/>
                  </a:lnTo>
                  <a:lnTo>
                    <a:pt x="11878" y="1200"/>
                  </a:lnTo>
                  <a:lnTo>
                    <a:pt x="14033" y="3704"/>
                  </a:lnTo>
                  <a:lnTo>
                    <a:pt x="10777" y="7409"/>
                  </a:lnTo>
                  <a:lnTo>
                    <a:pt x="7567" y="6157"/>
                  </a:lnTo>
                  <a:lnTo>
                    <a:pt x="5411" y="10487"/>
                  </a:lnTo>
                  <a:lnTo>
                    <a:pt x="2155" y="9235"/>
                  </a:lnTo>
                  <a:lnTo>
                    <a:pt x="550" y="14817"/>
                  </a:lnTo>
                  <a:lnTo>
                    <a:pt x="0" y="16017"/>
                  </a:lnTo>
                  <a:lnTo>
                    <a:pt x="1055" y="16643"/>
                  </a:lnTo>
                  <a:lnTo>
                    <a:pt x="2706" y="11113"/>
                  </a:lnTo>
                  <a:lnTo>
                    <a:pt x="5916" y="12313"/>
                  </a:lnTo>
                  <a:lnTo>
                    <a:pt x="8071" y="8035"/>
                  </a:lnTo>
                  <a:lnTo>
                    <a:pt x="8071" y="8035"/>
                  </a:lnTo>
                  <a:close/>
                  <a:moveTo>
                    <a:pt x="6466" y="21600"/>
                  </a:moveTo>
                  <a:lnTo>
                    <a:pt x="6466" y="16643"/>
                  </a:lnTo>
                  <a:lnTo>
                    <a:pt x="3761" y="16643"/>
                  </a:lnTo>
                  <a:lnTo>
                    <a:pt x="3761" y="21600"/>
                  </a:lnTo>
                  <a:lnTo>
                    <a:pt x="6466" y="21600"/>
                  </a:lnTo>
                  <a:lnTo>
                    <a:pt x="6466" y="21600"/>
                  </a:lnTo>
                  <a:close/>
                  <a:moveTo>
                    <a:pt x="10227" y="21600"/>
                  </a:moveTo>
                  <a:lnTo>
                    <a:pt x="7567" y="21600"/>
                  </a:lnTo>
                  <a:lnTo>
                    <a:pt x="7567" y="14817"/>
                  </a:lnTo>
                  <a:lnTo>
                    <a:pt x="10227" y="14817"/>
                  </a:lnTo>
                  <a:lnTo>
                    <a:pt x="10227" y="21600"/>
                  </a:lnTo>
                  <a:lnTo>
                    <a:pt x="10227" y="21600"/>
                  </a:lnTo>
                  <a:close/>
                  <a:moveTo>
                    <a:pt x="14033" y="21600"/>
                  </a:moveTo>
                  <a:lnTo>
                    <a:pt x="11327" y="21600"/>
                  </a:lnTo>
                  <a:lnTo>
                    <a:pt x="11327" y="12313"/>
                  </a:lnTo>
                  <a:lnTo>
                    <a:pt x="14033" y="12313"/>
                  </a:lnTo>
                  <a:lnTo>
                    <a:pt x="14033" y="21600"/>
                  </a:lnTo>
                  <a:lnTo>
                    <a:pt x="14033" y="21600"/>
                  </a:lnTo>
                  <a:close/>
                  <a:moveTo>
                    <a:pt x="17794" y="21600"/>
                  </a:moveTo>
                  <a:lnTo>
                    <a:pt x="15088" y="21600"/>
                  </a:lnTo>
                  <a:lnTo>
                    <a:pt x="15088" y="9861"/>
                  </a:lnTo>
                  <a:lnTo>
                    <a:pt x="17794" y="9861"/>
                  </a:lnTo>
                  <a:lnTo>
                    <a:pt x="17794" y="21600"/>
                  </a:lnTo>
                  <a:lnTo>
                    <a:pt x="17794" y="21600"/>
                  </a:lnTo>
                  <a:close/>
                  <a:moveTo>
                    <a:pt x="18894" y="6783"/>
                  </a:moveTo>
                  <a:lnTo>
                    <a:pt x="18894" y="21600"/>
                  </a:lnTo>
                  <a:lnTo>
                    <a:pt x="21600" y="21600"/>
                  </a:lnTo>
                  <a:lnTo>
                    <a:pt x="21600" y="6783"/>
                  </a:lnTo>
                  <a:lnTo>
                    <a:pt x="18894" y="6783"/>
                  </a:lnTo>
                  <a:close/>
                </a:path>
              </a:pathLst>
            </a:custGeom>
            <a:solidFill>
              <a:srgbClr val="FFFFFF"/>
            </a:solidFill>
            <a:ln w="12700" cap="flat">
              <a:noFill/>
              <a:miter lim="400000"/>
            </a:ln>
            <a:effectLst/>
          </p:spPr>
          <p:txBody>
            <a:bodyPr wrap="square" lIns="0" tIns="0" rIns="0" bIns="0" numCol="1" anchor="t">
              <a:noAutofit/>
            </a:bodyPr>
            <a:lstStyle/>
            <a:p>
              <a:pPr lvl="0"/>
              <a:endParaRPr sz="1733">
                <a:cs typeface="+mn-ea"/>
                <a:sym typeface="+mn-lt"/>
              </a:endParaRPr>
            </a:p>
          </p:txBody>
        </p:sp>
      </p:grpSp>
      <p:sp>
        <p:nvSpPr>
          <p:cNvPr id="27" name="Shape 2035">
            <a:extLst>
              <a:ext uri="{FF2B5EF4-FFF2-40B4-BE49-F238E27FC236}">
                <a16:creationId xmlns:a16="http://schemas.microsoft.com/office/drawing/2014/main" id="{5438BAA1-EC0C-F272-71CB-2C9DDE6F104B}"/>
              </a:ext>
            </a:extLst>
          </p:cNvPr>
          <p:cNvSpPr/>
          <p:nvPr/>
        </p:nvSpPr>
        <p:spPr>
          <a:xfrm>
            <a:off x="10136941" y="4345960"/>
            <a:ext cx="950152" cy="95015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D4251"/>
          </a:solidFill>
          <a:ln w="12700" cap="flat">
            <a:noFill/>
            <a:miter lim="400000"/>
          </a:ln>
          <a:effectLst/>
        </p:spPr>
        <p:txBody>
          <a:bodyPr wrap="square" lIns="33867" tIns="33867" rIns="33867" bIns="33867" numCol="1" anchor="ctr">
            <a:noAutofit/>
          </a:bodyPr>
          <a:lstStyle/>
          <a:p>
            <a:endParaRPr sz="1733">
              <a:cs typeface="+mn-ea"/>
              <a:sym typeface="+mn-lt"/>
            </a:endParaRPr>
          </a:p>
        </p:txBody>
      </p:sp>
      <p:grpSp>
        <p:nvGrpSpPr>
          <p:cNvPr id="28" name="Group 2040">
            <a:extLst>
              <a:ext uri="{FF2B5EF4-FFF2-40B4-BE49-F238E27FC236}">
                <a16:creationId xmlns:a16="http://schemas.microsoft.com/office/drawing/2014/main" id="{136B9450-B396-8345-C0B1-461A189479D5}"/>
              </a:ext>
            </a:extLst>
          </p:cNvPr>
          <p:cNvGrpSpPr/>
          <p:nvPr/>
        </p:nvGrpSpPr>
        <p:grpSpPr>
          <a:xfrm>
            <a:off x="10131634" y="2413711"/>
            <a:ext cx="955485" cy="955485"/>
            <a:chOff x="0" y="0"/>
            <a:chExt cx="1910968" cy="1910968"/>
          </a:xfrm>
        </p:grpSpPr>
        <p:sp>
          <p:nvSpPr>
            <p:cNvPr id="29" name="Shape 2038">
              <a:extLst>
                <a:ext uri="{FF2B5EF4-FFF2-40B4-BE49-F238E27FC236}">
                  <a16:creationId xmlns:a16="http://schemas.microsoft.com/office/drawing/2014/main" id="{6FB63BD8-3C9F-3EB6-1DA0-DB5E3E409C91}"/>
                </a:ext>
              </a:extLst>
            </p:cNvPr>
            <p:cNvSpPr/>
            <p:nvPr/>
          </p:nvSpPr>
          <p:spPr>
            <a:xfrm>
              <a:off x="0" y="0"/>
              <a:ext cx="1910969" cy="191096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D4251"/>
            </a:solidFill>
            <a:ln w="12700" cap="flat">
              <a:noFill/>
              <a:miter lim="400000"/>
            </a:ln>
            <a:effectLst/>
          </p:spPr>
          <p:txBody>
            <a:bodyPr wrap="square" lIns="33867" tIns="33867" rIns="33867" bIns="33867" numCol="1" anchor="ctr">
              <a:noAutofit/>
            </a:bodyPr>
            <a:lstStyle/>
            <a:p>
              <a:pPr lvl="0"/>
              <a:endParaRPr sz="1733">
                <a:cs typeface="+mn-ea"/>
                <a:sym typeface="+mn-lt"/>
              </a:endParaRPr>
            </a:p>
          </p:txBody>
        </p:sp>
        <p:sp>
          <p:nvSpPr>
            <p:cNvPr id="30" name="Shape 2039">
              <a:extLst>
                <a:ext uri="{FF2B5EF4-FFF2-40B4-BE49-F238E27FC236}">
                  <a16:creationId xmlns:a16="http://schemas.microsoft.com/office/drawing/2014/main" id="{1A0D327D-29CD-63B3-0FDE-D82C84CC9453}"/>
                </a:ext>
              </a:extLst>
            </p:cNvPr>
            <p:cNvSpPr/>
            <p:nvPr/>
          </p:nvSpPr>
          <p:spPr>
            <a:xfrm>
              <a:off x="657404" y="557107"/>
              <a:ext cx="596161" cy="749014"/>
            </a:xfrm>
            <a:custGeom>
              <a:avLst/>
              <a:gdLst/>
              <a:ahLst/>
              <a:cxnLst>
                <a:cxn ang="0">
                  <a:pos x="wd2" y="hd2"/>
                </a:cxn>
                <a:cxn ang="5400000">
                  <a:pos x="wd2" y="hd2"/>
                </a:cxn>
                <a:cxn ang="10800000">
                  <a:pos x="wd2" y="hd2"/>
                </a:cxn>
                <a:cxn ang="16200000">
                  <a:pos x="wd2" y="hd2"/>
                </a:cxn>
              </a:cxnLst>
              <a:rect l="0" t="0" r="r" b="b"/>
              <a:pathLst>
                <a:path w="21015" h="21072" extrusionOk="0">
                  <a:moveTo>
                    <a:pt x="17468" y="6506"/>
                  </a:moveTo>
                  <a:cubicBezTo>
                    <a:pt x="16410" y="7763"/>
                    <a:pt x="15333" y="6878"/>
                    <a:pt x="13824" y="5996"/>
                  </a:cubicBezTo>
                  <a:cubicBezTo>
                    <a:pt x="12317" y="5116"/>
                    <a:pt x="10950" y="4575"/>
                    <a:pt x="12006" y="3318"/>
                  </a:cubicBezTo>
                  <a:cubicBezTo>
                    <a:pt x="13062" y="2059"/>
                    <a:pt x="15140" y="1754"/>
                    <a:pt x="16648" y="2634"/>
                  </a:cubicBezTo>
                  <a:cubicBezTo>
                    <a:pt x="18155" y="3515"/>
                    <a:pt x="18522" y="5248"/>
                    <a:pt x="17468" y="6506"/>
                  </a:cubicBezTo>
                  <a:close/>
                  <a:moveTo>
                    <a:pt x="20868" y="4865"/>
                  </a:moveTo>
                  <a:cubicBezTo>
                    <a:pt x="20191" y="1663"/>
                    <a:pt x="16530" y="-474"/>
                    <a:pt x="12691" y="90"/>
                  </a:cubicBezTo>
                  <a:cubicBezTo>
                    <a:pt x="8853" y="655"/>
                    <a:pt x="5613" y="3118"/>
                    <a:pt x="6290" y="6320"/>
                  </a:cubicBezTo>
                  <a:cubicBezTo>
                    <a:pt x="6436" y="7009"/>
                    <a:pt x="6840" y="8088"/>
                    <a:pt x="7318" y="8862"/>
                  </a:cubicBezTo>
                  <a:lnTo>
                    <a:pt x="346" y="17166"/>
                  </a:lnTo>
                  <a:cubicBezTo>
                    <a:pt x="90" y="17473"/>
                    <a:pt x="-56" y="18024"/>
                    <a:pt x="20" y="18392"/>
                  </a:cubicBezTo>
                  <a:lnTo>
                    <a:pt x="470" y="20511"/>
                  </a:lnTo>
                  <a:cubicBezTo>
                    <a:pt x="547" y="20879"/>
                    <a:pt x="971" y="21126"/>
                    <a:pt x="1412" y="21061"/>
                  </a:cubicBezTo>
                  <a:lnTo>
                    <a:pt x="3454" y="20761"/>
                  </a:lnTo>
                  <a:cubicBezTo>
                    <a:pt x="3895" y="20696"/>
                    <a:pt x="4457" y="20387"/>
                    <a:pt x="4700" y="20072"/>
                  </a:cubicBezTo>
                  <a:lnTo>
                    <a:pt x="7456" y="16513"/>
                  </a:lnTo>
                  <a:lnTo>
                    <a:pt x="7480" y="16490"/>
                  </a:lnTo>
                  <a:lnTo>
                    <a:pt x="9346" y="16216"/>
                  </a:lnTo>
                  <a:lnTo>
                    <a:pt x="12566" y="12046"/>
                  </a:lnTo>
                  <a:cubicBezTo>
                    <a:pt x="13623" y="12195"/>
                    <a:pt x="15142" y="12146"/>
                    <a:pt x="16039" y="12013"/>
                  </a:cubicBezTo>
                  <a:cubicBezTo>
                    <a:pt x="19878" y="11449"/>
                    <a:pt x="21544" y="8068"/>
                    <a:pt x="20868" y="4865"/>
                  </a:cubicBezTo>
                  <a:close/>
                </a:path>
              </a:pathLst>
            </a:custGeom>
            <a:solidFill>
              <a:srgbClr val="FFFFFF"/>
            </a:solidFill>
            <a:ln w="12700" cap="flat">
              <a:noFill/>
              <a:miter lim="400000"/>
            </a:ln>
            <a:effectLst/>
          </p:spPr>
          <p:txBody>
            <a:bodyPr wrap="square" lIns="0" tIns="0" rIns="0" bIns="0" numCol="1" anchor="ctr">
              <a:noAutofit/>
            </a:bodyPr>
            <a:lstStyle/>
            <a:p>
              <a:pPr lvl="0"/>
              <a:endParaRPr sz="1733">
                <a:cs typeface="+mn-ea"/>
                <a:sym typeface="+mn-lt"/>
              </a:endParaRPr>
            </a:p>
          </p:txBody>
        </p:sp>
      </p:grpSp>
      <p:sp>
        <p:nvSpPr>
          <p:cNvPr id="31" name="Text Placeholder 5">
            <a:extLst>
              <a:ext uri="{FF2B5EF4-FFF2-40B4-BE49-F238E27FC236}">
                <a16:creationId xmlns:a16="http://schemas.microsoft.com/office/drawing/2014/main" id="{14D42E65-7915-B6A1-76DD-2C3C34A61A89}"/>
              </a:ext>
            </a:extLst>
          </p:cNvPr>
          <p:cNvSpPr txBox="1">
            <a:spLocks/>
          </p:cNvSpPr>
          <p:nvPr/>
        </p:nvSpPr>
        <p:spPr>
          <a:xfrm>
            <a:off x="5327915" y="3520995"/>
            <a:ext cx="1535488" cy="633719"/>
          </a:xfrm>
          <a:prstGeom prst="rect">
            <a:avLst/>
          </a:prstGeom>
        </p:spPr>
        <p:txBody>
          <a:bodyPr vert="horz" lIns="0" tIns="0" rIns="0" bIns="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75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en Sans "/>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Open Sans "/>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50000"/>
              </a:lnSpc>
            </a:pPr>
            <a:r>
              <a:rPr lang="en-US" altLang="zh-CN" sz="2667" b="1" dirty="0">
                <a:solidFill>
                  <a:schemeClr val="bg1"/>
                </a:solidFill>
                <a:latin typeface="+mn-lt"/>
                <a:ea typeface="+mn-ea"/>
                <a:cs typeface="+mn-ea"/>
                <a:sym typeface="+mn-lt"/>
              </a:rPr>
              <a:t>MỤC TIÊU</a:t>
            </a:r>
            <a:endParaRPr lang="en-GB" altLang="zh-CN" sz="2667" b="1" dirty="0">
              <a:solidFill>
                <a:schemeClr val="bg1"/>
              </a:solidFill>
              <a:latin typeface="+mn-lt"/>
              <a:ea typeface="+mn-ea"/>
              <a:cs typeface="+mn-ea"/>
              <a:sym typeface="+mn-lt"/>
            </a:endParaRPr>
          </a:p>
        </p:txBody>
      </p:sp>
      <p:sp>
        <p:nvSpPr>
          <p:cNvPr id="32" name="Shape 2036">
            <a:extLst>
              <a:ext uri="{FF2B5EF4-FFF2-40B4-BE49-F238E27FC236}">
                <a16:creationId xmlns:a16="http://schemas.microsoft.com/office/drawing/2014/main" id="{000A98C2-024E-A086-BA2E-907FF9F0D459}"/>
              </a:ext>
            </a:extLst>
          </p:cNvPr>
          <p:cNvSpPr/>
          <p:nvPr/>
        </p:nvSpPr>
        <p:spPr>
          <a:xfrm>
            <a:off x="10410956" y="4606567"/>
            <a:ext cx="402123" cy="428939"/>
          </a:xfrm>
          <a:custGeom>
            <a:avLst/>
            <a:gdLst/>
            <a:ahLst/>
            <a:cxnLst>
              <a:cxn ang="0">
                <a:pos x="wd2" y="hd2"/>
              </a:cxn>
              <a:cxn ang="5400000">
                <a:pos x="wd2" y="hd2"/>
              </a:cxn>
              <a:cxn ang="10800000">
                <a:pos x="wd2" y="hd2"/>
              </a:cxn>
              <a:cxn ang="16200000">
                <a:pos x="wd2" y="hd2"/>
              </a:cxn>
            </a:cxnLst>
            <a:rect l="0" t="0" r="r" b="b"/>
            <a:pathLst>
              <a:path w="21153" h="21260" extrusionOk="0">
                <a:moveTo>
                  <a:pt x="11752" y="11733"/>
                </a:moveTo>
                <a:lnTo>
                  <a:pt x="9401" y="11733"/>
                </a:lnTo>
                <a:lnTo>
                  <a:pt x="9401" y="5975"/>
                </a:lnTo>
                <a:lnTo>
                  <a:pt x="11752" y="5975"/>
                </a:lnTo>
                <a:cubicBezTo>
                  <a:pt x="11752" y="5975"/>
                  <a:pt x="11752" y="11733"/>
                  <a:pt x="11752" y="11733"/>
                </a:cubicBezTo>
                <a:close/>
                <a:moveTo>
                  <a:pt x="11752" y="15276"/>
                </a:moveTo>
                <a:lnTo>
                  <a:pt x="9401" y="15276"/>
                </a:lnTo>
                <a:lnTo>
                  <a:pt x="9401" y="12951"/>
                </a:lnTo>
                <a:lnTo>
                  <a:pt x="11752" y="12951"/>
                </a:lnTo>
                <a:cubicBezTo>
                  <a:pt x="11752" y="12951"/>
                  <a:pt x="11752" y="15276"/>
                  <a:pt x="11752" y="15276"/>
                </a:cubicBezTo>
                <a:close/>
                <a:moveTo>
                  <a:pt x="20789" y="13227"/>
                </a:moveTo>
                <a:lnTo>
                  <a:pt x="18761" y="11523"/>
                </a:lnTo>
                <a:cubicBezTo>
                  <a:pt x="18172" y="11029"/>
                  <a:pt x="18172" y="10223"/>
                  <a:pt x="18761" y="9729"/>
                </a:cubicBezTo>
                <a:lnTo>
                  <a:pt x="20789" y="8025"/>
                </a:lnTo>
                <a:cubicBezTo>
                  <a:pt x="21376" y="7532"/>
                  <a:pt x="21220" y="7072"/>
                  <a:pt x="20441" y="7001"/>
                </a:cubicBezTo>
                <a:lnTo>
                  <a:pt x="17751" y="6761"/>
                </a:lnTo>
                <a:cubicBezTo>
                  <a:pt x="16971" y="6692"/>
                  <a:pt x="16552" y="6061"/>
                  <a:pt x="16819" y="5360"/>
                </a:cubicBezTo>
                <a:lnTo>
                  <a:pt x="18247" y="1615"/>
                </a:lnTo>
                <a:cubicBezTo>
                  <a:pt x="18515" y="912"/>
                  <a:pt x="18188" y="656"/>
                  <a:pt x="17520" y="1047"/>
                </a:cubicBezTo>
                <a:lnTo>
                  <a:pt x="14346" y="2896"/>
                </a:lnTo>
                <a:cubicBezTo>
                  <a:pt x="13678" y="3285"/>
                  <a:pt x="12815" y="3072"/>
                  <a:pt x="12430" y="2423"/>
                </a:cubicBezTo>
                <a:lnTo>
                  <a:pt x="11279" y="489"/>
                </a:lnTo>
                <a:cubicBezTo>
                  <a:pt x="10893" y="-160"/>
                  <a:pt x="10255" y="-164"/>
                  <a:pt x="9860" y="481"/>
                </a:cubicBezTo>
                <a:lnTo>
                  <a:pt x="8793" y="2232"/>
                </a:lnTo>
                <a:cubicBezTo>
                  <a:pt x="8398" y="2877"/>
                  <a:pt x="7493" y="3153"/>
                  <a:pt x="6781" y="2844"/>
                </a:cubicBezTo>
                <a:lnTo>
                  <a:pt x="4900" y="2031"/>
                </a:lnTo>
                <a:cubicBezTo>
                  <a:pt x="4188" y="1723"/>
                  <a:pt x="3639" y="2080"/>
                  <a:pt x="3682" y="2825"/>
                </a:cubicBezTo>
                <a:lnTo>
                  <a:pt x="3784" y="4615"/>
                </a:lnTo>
                <a:cubicBezTo>
                  <a:pt x="3826" y="5360"/>
                  <a:pt x="3242" y="6128"/>
                  <a:pt x="2486" y="6320"/>
                </a:cubicBezTo>
                <a:lnTo>
                  <a:pt x="670" y="6780"/>
                </a:lnTo>
                <a:cubicBezTo>
                  <a:pt x="-85" y="6972"/>
                  <a:pt x="-224" y="7532"/>
                  <a:pt x="365" y="8025"/>
                </a:cubicBezTo>
                <a:lnTo>
                  <a:pt x="2394" y="9729"/>
                </a:lnTo>
                <a:cubicBezTo>
                  <a:pt x="2981" y="10223"/>
                  <a:pt x="2981" y="11029"/>
                  <a:pt x="2394" y="11523"/>
                </a:cubicBezTo>
                <a:lnTo>
                  <a:pt x="365" y="13225"/>
                </a:lnTo>
                <a:cubicBezTo>
                  <a:pt x="-224" y="13720"/>
                  <a:pt x="-68" y="14196"/>
                  <a:pt x="709" y="14285"/>
                </a:cubicBezTo>
                <a:lnTo>
                  <a:pt x="3171" y="14567"/>
                </a:lnTo>
                <a:cubicBezTo>
                  <a:pt x="3948" y="14656"/>
                  <a:pt x="4381" y="15309"/>
                  <a:pt x="4133" y="16017"/>
                </a:cubicBezTo>
                <a:lnTo>
                  <a:pt x="2869" y="19625"/>
                </a:lnTo>
                <a:cubicBezTo>
                  <a:pt x="2622" y="20333"/>
                  <a:pt x="2976" y="20609"/>
                  <a:pt x="3655" y="20240"/>
                </a:cubicBezTo>
                <a:lnTo>
                  <a:pt x="6549" y="18661"/>
                </a:lnTo>
                <a:cubicBezTo>
                  <a:pt x="7229" y="18291"/>
                  <a:pt x="8143" y="18495"/>
                  <a:pt x="8581" y="19113"/>
                </a:cubicBezTo>
                <a:lnTo>
                  <a:pt x="9782" y="20816"/>
                </a:lnTo>
                <a:cubicBezTo>
                  <a:pt x="10219" y="21436"/>
                  <a:pt x="10875" y="21403"/>
                  <a:pt x="11240" y="20741"/>
                </a:cubicBezTo>
                <a:lnTo>
                  <a:pt x="12297" y="18823"/>
                </a:lnTo>
                <a:cubicBezTo>
                  <a:pt x="12660" y="18160"/>
                  <a:pt x="13532" y="17891"/>
                  <a:pt x="14234" y="18221"/>
                </a:cubicBezTo>
                <a:lnTo>
                  <a:pt x="16272" y="19181"/>
                </a:lnTo>
                <a:cubicBezTo>
                  <a:pt x="16974" y="19511"/>
                  <a:pt x="17514" y="19172"/>
                  <a:pt x="17472" y="18427"/>
                </a:cubicBezTo>
                <a:lnTo>
                  <a:pt x="17370" y="16637"/>
                </a:lnTo>
                <a:cubicBezTo>
                  <a:pt x="17327" y="15891"/>
                  <a:pt x="17912" y="15124"/>
                  <a:pt x="18668" y="14932"/>
                </a:cubicBezTo>
                <a:lnTo>
                  <a:pt x="20482" y="14472"/>
                </a:lnTo>
                <a:cubicBezTo>
                  <a:pt x="21239" y="14280"/>
                  <a:pt x="21376" y="13720"/>
                  <a:pt x="20789" y="13227"/>
                </a:cubicBezTo>
                <a:close/>
              </a:path>
            </a:pathLst>
          </a:custGeom>
          <a:solidFill>
            <a:srgbClr val="FFFFFF"/>
          </a:solidFill>
          <a:ln w="12700" cap="flat">
            <a:noFill/>
            <a:miter lim="400000"/>
          </a:ln>
          <a:effectLst/>
        </p:spPr>
        <p:txBody>
          <a:bodyPr wrap="square" lIns="0" tIns="0" rIns="0" bIns="0" numCol="1" anchor="ctr">
            <a:noAutofit/>
          </a:bodyPr>
          <a:lstStyle/>
          <a:p>
            <a:pPr lvl="0"/>
            <a:endParaRPr sz="1733">
              <a:cs typeface="+mn-ea"/>
              <a:sym typeface="+mn-lt"/>
            </a:endParaRPr>
          </a:p>
        </p:txBody>
      </p:sp>
    </p:spTree>
    <p:extLst>
      <p:ext uri="{BB962C8B-B14F-4D97-AF65-F5344CB8AC3E}">
        <p14:creationId xmlns:p14="http://schemas.microsoft.com/office/powerpoint/2010/main" val="308184550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31"/>
                                        </p:tgtEl>
                                        <p:attrNameLst>
                                          <p:attrName>style.visibility</p:attrName>
                                        </p:attrNameLst>
                                      </p:cBhvr>
                                      <p:to>
                                        <p:strVal val="visible"/>
                                      </p:to>
                                    </p:set>
                                    <p:animEffect transition="in" filter="fade">
                                      <p:cBhvr>
                                        <p:cTn id="13" dur="500"/>
                                        <p:tgtEl>
                                          <p:spTgt spid="31"/>
                                        </p:tgtEl>
                                      </p:cBhvr>
                                    </p:animEffect>
                                  </p:childTnLst>
                                </p:cTn>
                              </p:par>
                            </p:childTnLst>
                          </p:cTn>
                        </p:par>
                        <p:par>
                          <p:cTn id="14" fill="hold">
                            <p:stCondLst>
                              <p:cond delay="1000"/>
                            </p:stCondLst>
                            <p:childTnLst>
                              <p:par>
                                <p:cTn id="15" presetID="53" presetClass="entr" presetSubtype="16" fill="hold" grpId="0" nodeType="after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p:cTn id="17" dur="500" fill="hold"/>
                                        <p:tgtEl>
                                          <p:spTgt spid="5"/>
                                        </p:tgtEl>
                                        <p:attrNameLst>
                                          <p:attrName>ppt_w</p:attrName>
                                        </p:attrNameLst>
                                      </p:cBhvr>
                                      <p:tavLst>
                                        <p:tav tm="0">
                                          <p:val>
                                            <p:fltVal val="0"/>
                                          </p:val>
                                        </p:tav>
                                        <p:tav tm="100000">
                                          <p:val>
                                            <p:strVal val="#ppt_w"/>
                                          </p:val>
                                        </p:tav>
                                      </p:tavLst>
                                    </p:anim>
                                    <p:anim calcmode="lin" valueType="num">
                                      <p:cBhvr>
                                        <p:cTn id="18" dur="500" fill="hold"/>
                                        <p:tgtEl>
                                          <p:spTgt spid="5"/>
                                        </p:tgtEl>
                                        <p:attrNameLst>
                                          <p:attrName>ppt_h</p:attrName>
                                        </p:attrNameLst>
                                      </p:cBhvr>
                                      <p:tavLst>
                                        <p:tav tm="0">
                                          <p:val>
                                            <p:fltVal val="0"/>
                                          </p:val>
                                        </p:tav>
                                        <p:tav tm="100000">
                                          <p:val>
                                            <p:strVal val="#ppt_h"/>
                                          </p:val>
                                        </p:tav>
                                      </p:tavLst>
                                    </p:anim>
                                    <p:animEffect transition="in" filter="fade">
                                      <p:cBhvr>
                                        <p:cTn id="19" dur="500"/>
                                        <p:tgtEl>
                                          <p:spTgt spid="5"/>
                                        </p:tgtEl>
                                      </p:cBhvr>
                                    </p:animEffect>
                                  </p:childTnLst>
                                </p:cTn>
                              </p:par>
                            </p:childTnLst>
                          </p:cTn>
                        </p:par>
                        <p:par>
                          <p:cTn id="20" fill="hold">
                            <p:stCondLst>
                              <p:cond delay="1500"/>
                            </p:stCondLst>
                            <p:childTnLst>
                              <p:par>
                                <p:cTn id="21" presetID="53" presetClass="entr" presetSubtype="16" fill="hold" nodeType="afterEffect">
                                  <p:stCondLst>
                                    <p:cond delay="0"/>
                                  </p:stCondLst>
                                  <p:childTnLst>
                                    <p:set>
                                      <p:cBhvr>
                                        <p:cTn id="22" dur="1" fill="hold">
                                          <p:stCondLst>
                                            <p:cond delay="0"/>
                                          </p:stCondLst>
                                        </p:cTn>
                                        <p:tgtEl>
                                          <p:spTgt spid="15"/>
                                        </p:tgtEl>
                                        <p:attrNameLst>
                                          <p:attrName>style.visibility</p:attrName>
                                        </p:attrNameLst>
                                      </p:cBhvr>
                                      <p:to>
                                        <p:strVal val="visible"/>
                                      </p:to>
                                    </p:set>
                                    <p:anim calcmode="lin" valueType="num">
                                      <p:cBhvr>
                                        <p:cTn id="23" dur="500" fill="hold"/>
                                        <p:tgtEl>
                                          <p:spTgt spid="15"/>
                                        </p:tgtEl>
                                        <p:attrNameLst>
                                          <p:attrName>ppt_w</p:attrName>
                                        </p:attrNameLst>
                                      </p:cBhvr>
                                      <p:tavLst>
                                        <p:tav tm="0">
                                          <p:val>
                                            <p:fltVal val="0"/>
                                          </p:val>
                                        </p:tav>
                                        <p:tav tm="100000">
                                          <p:val>
                                            <p:strVal val="#ppt_w"/>
                                          </p:val>
                                        </p:tav>
                                      </p:tavLst>
                                    </p:anim>
                                    <p:anim calcmode="lin" valueType="num">
                                      <p:cBhvr>
                                        <p:cTn id="24" dur="500" fill="hold"/>
                                        <p:tgtEl>
                                          <p:spTgt spid="15"/>
                                        </p:tgtEl>
                                        <p:attrNameLst>
                                          <p:attrName>ppt_h</p:attrName>
                                        </p:attrNameLst>
                                      </p:cBhvr>
                                      <p:tavLst>
                                        <p:tav tm="0">
                                          <p:val>
                                            <p:fltVal val="0"/>
                                          </p:val>
                                        </p:tav>
                                        <p:tav tm="100000">
                                          <p:val>
                                            <p:strVal val="#ppt_h"/>
                                          </p:val>
                                        </p:tav>
                                      </p:tavLst>
                                    </p:anim>
                                    <p:animEffect transition="in" filter="fade">
                                      <p:cBhvr>
                                        <p:cTn id="25" dur="500"/>
                                        <p:tgtEl>
                                          <p:spTgt spid="1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500"/>
                                        <p:tgtEl>
                                          <p:spTgt spid="7"/>
                                        </p:tgtEl>
                                      </p:cBhvr>
                                    </p:animEffect>
                                  </p:childTnLst>
                                </p:cTn>
                              </p:par>
                            </p:childTnLst>
                          </p:cTn>
                        </p:par>
                        <p:par>
                          <p:cTn id="29" fill="hold">
                            <p:stCondLst>
                              <p:cond delay="2000"/>
                            </p:stCondLst>
                            <p:childTnLst>
                              <p:par>
                                <p:cTn id="30" presetID="53" presetClass="entr" presetSubtype="16" fill="hold" grpId="0" nodeType="afterEffect">
                                  <p:stCondLst>
                                    <p:cond delay="0"/>
                                  </p:stCondLst>
                                  <p:childTnLst>
                                    <p:set>
                                      <p:cBhvr>
                                        <p:cTn id="31" dur="1" fill="hold">
                                          <p:stCondLst>
                                            <p:cond delay="0"/>
                                          </p:stCondLst>
                                        </p:cTn>
                                        <p:tgtEl>
                                          <p:spTgt spid="4"/>
                                        </p:tgtEl>
                                        <p:attrNameLst>
                                          <p:attrName>style.visibility</p:attrName>
                                        </p:attrNameLst>
                                      </p:cBhvr>
                                      <p:to>
                                        <p:strVal val="visible"/>
                                      </p:to>
                                    </p:set>
                                    <p:anim calcmode="lin" valueType="num">
                                      <p:cBhvr>
                                        <p:cTn id="32" dur="500" fill="hold"/>
                                        <p:tgtEl>
                                          <p:spTgt spid="4"/>
                                        </p:tgtEl>
                                        <p:attrNameLst>
                                          <p:attrName>ppt_w</p:attrName>
                                        </p:attrNameLst>
                                      </p:cBhvr>
                                      <p:tavLst>
                                        <p:tav tm="0">
                                          <p:val>
                                            <p:fltVal val="0"/>
                                          </p:val>
                                        </p:tav>
                                        <p:tav tm="100000">
                                          <p:val>
                                            <p:strVal val="#ppt_w"/>
                                          </p:val>
                                        </p:tav>
                                      </p:tavLst>
                                    </p:anim>
                                    <p:anim calcmode="lin" valueType="num">
                                      <p:cBhvr>
                                        <p:cTn id="33" dur="500" fill="hold"/>
                                        <p:tgtEl>
                                          <p:spTgt spid="4"/>
                                        </p:tgtEl>
                                        <p:attrNameLst>
                                          <p:attrName>ppt_h</p:attrName>
                                        </p:attrNameLst>
                                      </p:cBhvr>
                                      <p:tavLst>
                                        <p:tav tm="0">
                                          <p:val>
                                            <p:fltVal val="0"/>
                                          </p:val>
                                        </p:tav>
                                        <p:tav tm="100000">
                                          <p:val>
                                            <p:strVal val="#ppt_h"/>
                                          </p:val>
                                        </p:tav>
                                      </p:tavLst>
                                    </p:anim>
                                    <p:animEffect transition="in" filter="fade">
                                      <p:cBhvr>
                                        <p:cTn id="34" dur="500"/>
                                        <p:tgtEl>
                                          <p:spTgt spid="4"/>
                                        </p:tgtEl>
                                      </p:cBhvr>
                                    </p:animEffect>
                                  </p:childTnLst>
                                </p:cTn>
                              </p:par>
                            </p:childTnLst>
                          </p:cTn>
                        </p:par>
                        <p:par>
                          <p:cTn id="35" fill="hold">
                            <p:stCondLst>
                              <p:cond delay="2500"/>
                            </p:stCondLst>
                            <p:childTnLst>
                              <p:par>
                                <p:cTn id="36" presetID="53" presetClass="entr" presetSubtype="16" fill="hold" nodeType="afterEffect">
                                  <p:stCondLst>
                                    <p:cond delay="0"/>
                                  </p:stCondLst>
                                  <p:childTnLst>
                                    <p:set>
                                      <p:cBhvr>
                                        <p:cTn id="37" dur="1" fill="hold">
                                          <p:stCondLst>
                                            <p:cond delay="0"/>
                                          </p:stCondLst>
                                        </p:cTn>
                                        <p:tgtEl>
                                          <p:spTgt spid="19"/>
                                        </p:tgtEl>
                                        <p:attrNameLst>
                                          <p:attrName>style.visibility</p:attrName>
                                        </p:attrNameLst>
                                      </p:cBhvr>
                                      <p:to>
                                        <p:strVal val="visible"/>
                                      </p:to>
                                    </p:set>
                                    <p:anim calcmode="lin" valueType="num">
                                      <p:cBhvr>
                                        <p:cTn id="38" dur="500" fill="hold"/>
                                        <p:tgtEl>
                                          <p:spTgt spid="19"/>
                                        </p:tgtEl>
                                        <p:attrNameLst>
                                          <p:attrName>ppt_w</p:attrName>
                                        </p:attrNameLst>
                                      </p:cBhvr>
                                      <p:tavLst>
                                        <p:tav tm="0">
                                          <p:val>
                                            <p:fltVal val="0"/>
                                          </p:val>
                                        </p:tav>
                                        <p:tav tm="100000">
                                          <p:val>
                                            <p:strVal val="#ppt_w"/>
                                          </p:val>
                                        </p:tav>
                                      </p:tavLst>
                                    </p:anim>
                                    <p:anim calcmode="lin" valueType="num">
                                      <p:cBhvr>
                                        <p:cTn id="39" dur="500" fill="hold"/>
                                        <p:tgtEl>
                                          <p:spTgt spid="19"/>
                                        </p:tgtEl>
                                        <p:attrNameLst>
                                          <p:attrName>ppt_h</p:attrName>
                                        </p:attrNameLst>
                                      </p:cBhvr>
                                      <p:tavLst>
                                        <p:tav tm="0">
                                          <p:val>
                                            <p:fltVal val="0"/>
                                          </p:val>
                                        </p:tav>
                                        <p:tav tm="100000">
                                          <p:val>
                                            <p:strVal val="#ppt_h"/>
                                          </p:val>
                                        </p:tav>
                                      </p:tavLst>
                                    </p:anim>
                                    <p:animEffect transition="in" filter="fade">
                                      <p:cBhvr>
                                        <p:cTn id="40" dur="500"/>
                                        <p:tgtEl>
                                          <p:spTgt spid="19"/>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9"/>
                                        </p:tgtEl>
                                        <p:attrNameLst>
                                          <p:attrName>style.visibility</p:attrName>
                                        </p:attrNameLst>
                                      </p:cBhvr>
                                      <p:to>
                                        <p:strVal val="visible"/>
                                      </p:to>
                                    </p:set>
                                    <p:animEffect transition="in" filter="fade">
                                      <p:cBhvr>
                                        <p:cTn id="43" dur="500"/>
                                        <p:tgtEl>
                                          <p:spTgt spid="9"/>
                                        </p:tgtEl>
                                      </p:cBhvr>
                                    </p:animEffect>
                                  </p:childTnLst>
                                </p:cTn>
                              </p:par>
                            </p:childTnLst>
                          </p:cTn>
                        </p:par>
                        <p:par>
                          <p:cTn id="44" fill="hold">
                            <p:stCondLst>
                              <p:cond delay="3000"/>
                            </p:stCondLst>
                            <p:childTnLst>
                              <p:par>
                                <p:cTn id="45" presetID="53" presetClass="entr" presetSubtype="16" fill="hold" grpId="0" nodeType="afterEffect">
                                  <p:stCondLst>
                                    <p:cond delay="0"/>
                                  </p:stCondLst>
                                  <p:childTnLst>
                                    <p:set>
                                      <p:cBhvr>
                                        <p:cTn id="46" dur="1" fill="hold">
                                          <p:stCondLst>
                                            <p:cond delay="0"/>
                                          </p:stCondLst>
                                        </p:cTn>
                                        <p:tgtEl>
                                          <p:spTgt spid="2"/>
                                        </p:tgtEl>
                                        <p:attrNameLst>
                                          <p:attrName>style.visibility</p:attrName>
                                        </p:attrNameLst>
                                      </p:cBhvr>
                                      <p:to>
                                        <p:strVal val="visible"/>
                                      </p:to>
                                    </p:set>
                                    <p:anim calcmode="lin" valueType="num">
                                      <p:cBhvr>
                                        <p:cTn id="47" dur="500" fill="hold"/>
                                        <p:tgtEl>
                                          <p:spTgt spid="2"/>
                                        </p:tgtEl>
                                        <p:attrNameLst>
                                          <p:attrName>ppt_w</p:attrName>
                                        </p:attrNameLst>
                                      </p:cBhvr>
                                      <p:tavLst>
                                        <p:tav tm="0">
                                          <p:val>
                                            <p:fltVal val="0"/>
                                          </p:val>
                                        </p:tav>
                                        <p:tav tm="100000">
                                          <p:val>
                                            <p:strVal val="#ppt_w"/>
                                          </p:val>
                                        </p:tav>
                                      </p:tavLst>
                                    </p:anim>
                                    <p:anim calcmode="lin" valueType="num">
                                      <p:cBhvr>
                                        <p:cTn id="48" dur="500" fill="hold"/>
                                        <p:tgtEl>
                                          <p:spTgt spid="2"/>
                                        </p:tgtEl>
                                        <p:attrNameLst>
                                          <p:attrName>ppt_h</p:attrName>
                                        </p:attrNameLst>
                                      </p:cBhvr>
                                      <p:tavLst>
                                        <p:tav tm="0">
                                          <p:val>
                                            <p:fltVal val="0"/>
                                          </p:val>
                                        </p:tav>
                                        <p:tav tm="100000">
                                          <p:val>
                                            <p:strVal val="#ppt_h"/>
                                          </p:val>
                                        </p:tav>
                                      </p:tavLst>
                                    </p:anim>
                                    <p:animEffect transition="in" filter="fade">
                                      <p:cBhvr>
                                        <p:cTn id="49" dur="500"/>
                                        <p:tgtEl>
                                          <p:spTgt spid="2"/>
                                        </p:tgtEl>
                                      </p:cBhvr>
                                    </p:animEffect>
                                  </p:childTnLst>
                                </p:cTn>
                              </p:par>
                            </p:childTnLst>
                          </p:cTn>
                        </p:par>
                        <p:par>
                          <p:cTn id="50" fill="hold">
                            <p:stCondLst>
                              <p:cond delay="3500"/>
                            </p:stCondLst>
                            <p:childTnLst>
                              <p:par>
                                <p:cTn id="51" presetID="53" presetClass="entr" presetSubtype="16" fill="hold" nodeType="afterEffect">
                                  <p:stCondLst>
                                    <p:cond delay="0"/>
                                  </p:stCondLst>
                                  <p:childTnLst>
                                    <p:set>
                                      <p:cBhvr>
                                        <p:cTn id="52" dur="1" fill="hold">
                                          <p:stCondLst>
                                            <p:cond delay="0"/>
                                          </p:stCondLst>
                                        </p:cTn>
                                        <p:tgtEl>
                                          <p:spTgt spid="28"/>
                                        </p:tgtEl>
                                        <p:attrNameLst>
                                          <p:attrName>style.visibility</p:attrName>
                                        </p:attrNameLst>
                                      </p:cBhvr>
                                      <p:to>
                                        <p:strVal val="visible"/>
                                      </p:to>
                                    </p:set>
                                    <p:anim calcmode="lin" valueType="num">
                                      <p:cBhvr>
                                        <p:cTn id="53" dur="500" fill="hold"/>
                                        <p:tgtEl>
                                          <p:spTgt spid="28"/>
                                        </p:tgtEl>
                                        <p:attrNameLst>
                                          <p:attrName>ppt_w</p:attrName>
                                        </p:attrNameLst>
                                      </p:cBhvr>
                                      <p:tavLst>
                                        <p:tav tm="0">
                                          <p:val>
                                            <p:fltVal val="0"/>
                                          </p:val>
                                        </p:tav>
                                        <p:tav tm="100000">
                                          <p:val>
                                            <p:strVal val="#ppt_w"/>
                                          </p:val>
                                        </p:tav>
                                      </p:tavLst>
                                    </p:anim>
                                    <p:anim calcmode="lin" valueType="num">
                                      <p:cBhvr>
                                        <p:cTn id="54" dur="500" fill="hold"/>
                                        <p:tgtEl>
                                          <p:spTgt spid="28"/>
                                        </p:tgtEl>
                                        <p:attrNameLst>
                                          <p:attrName>ppt_h</p:attrName>
                                        </p:attrNameLst>
                                      </p:cBhvr>
                                      <p:tavLst>
                                        <p:tav tm="0">
                                          <p:val>
                                            <p:fltVal val="0"/>
                                          </p:val>
                                        </p:tav>
                                        <p:tav tm="100000">
                                          <p:val>
                                            <p:strVal val="#ppt_h"/>
                                          </p:val>
                                        </p:tav>
                                      </p:tavLst>
                                    </p:anim>
                                    <p:animEffect transition="in" filter="fade">
                                      <p:cBhvr>
                                        <p:cTn id="55" dur="500"/>
                                        <p:tgtEl>
                                          <p:spTgt spid="28"/>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1"/>
                                        </p:tgtEl>
                                        <p:attrNameLst>
                                          <p:attrName>style.visibility</p:attrName>
                                        </p:attrNameLst>
                                      </p:cBhvr>
                                      <p:to>
                                        <p:strVal val="visible"/>
                                      </p:to>
                                    </p:set>
                                    <p:animEffect transition="in" filter="fade">
                                      <p:cBhvr>
                                        <p:cTn id="58" dur="500"/>
                                        <p:tgtEl>
                                          <p:spTgt spid="11"/>
                                        </p:tgtEl>
                                      </p:cBhvr>
                                    </p:animEffect>
                                  </p:childTnLst>
                                </p:cTn>
                              </p:par>
                            </p:childTnLst>
                          </p:cTn>
                        </p:par>
                        <p:par>
                          <p:cTn id="59" fill="hold">
                            <p:stCondLst>
                              <p:cond delay="4000"/>
                            </p:stCondLst>
                            <p:childTnLst>
                              <p:par>
                                <p:cTn id="60" presetID="53" presetClass="entr" presetSubtype="16" fill="hold" grpId="0" nodeType="afterEffect">
                                  <p:stCondLst>
                                    <p:cond delay="0"/>
                                  </p:stCondLst>
                                  <p:childTnLst>
                                    <p:set>
                                      <p:cBhvr>
                                        <p:cTn id="61" dur="1" fill="hold">
                                          <p:stCondLst>
                                            <p:cond delay="0"/>
                                          </p:stCondLst>
                                        </p:cTn>
                                        <p:tgtEl>
                                          <p:spTgt spid="3"/>
                                        </p:tgtEl>
                                        <p:attrNameLst>
                                          <p:attrName>style.visibility</p:attrName>
                                        </p:attrNameLst>
                                      </p:cBhvr>
                                      <p:to>
                                        <p:strVal val="visible"/>
                                      </p:to>
                                    </p:set>
                                    <p:anim calcmode="lin" valueType="num">
                                      <p:cBhvr>
                                        <p:cTn id="62" dur="500" fill="hold"/>
                                        <p:tgtEl>
                                          <p:spTgt spid="3"/>
                                        </p:tgtEl>
                                        <p:attrNameLst>
                                          <p:attrName>ppt_w</p:attrName>
                                        </p:attrNameLst>
                                      </p:cBhvr>
                                      <p:tavLst>
                                        <p:tav tm="0">
                                          <p:val>
                                            <p:fltVal val="0"/>
                                          </p:val>
                                        </p:tav>
                                        <p:tav tm="100000">
                                          <p:val>
                                            <p:strVal val="#ppt_w"/>
                                          </p:val>
                                        </p:tav>
                                      </p:tavLst>
                                    </p:anim>
                                    <p:anim calcmode="lin" valueType="num">
                                      <p:cBhvr>
                                        <p:cTn id="63" dur="500" fill="hold"/>
                                        <p:tgtEl>
                                          <p:spTgt spid="3"/>
                                        </p:tgtEl>
                                        <p:attrNameLst>
                                          <p:attrName>ppt_h</p:attrName>
                                        </p:attrNameLst>
                                      </p:cBhvr>
                                      <p:tavLst>
                                        <p:tav tm="0">
                                          <p:val>
                                            <p:fltVal val="0"/>
                                          </p:val>
                                        </p:tav>
                                        <p:tav tm="100000">
                                          <p:val>
                                            <p:strVal val="#ppt_h"/>
                                          </p:val>
                                        </p:tav>
                                      </p:tavLst>
                                    </p:anim>
                                    <p:animEffect transition="in" filter="fade">
                                      <p:cBhvr>
                                        <p:cTn id="64" dur="500"/>
                                        <p:tgtEl>
                                          <p:spTgt spid="3"/>
                                        </p:tgtEl>
                                      </p:cBhvr>
                                    </p:animEffect>
                                  </p:childTnLst>
                                </p:cTn>
                              </p:par>
                            </p:childTnLst>
                          </p:cTn>
                        </p:par>
                        <p:par>
                          <p:cTn id="65" fill="hold">
                            <p:stCondLst>
                              <p:cond delay="4500"/>
                            </p:stCondLst>
                            <p:childTnLst>
                              <p:par>
                                <p:cTn id="66" presetID="53" presetClass="entr" presetSubtype="16" fill="hold" grpId="0" nodeType="afterEffect">
                                  <p:stCondLst>
                                    <p:cond delay="0"/>
                                  </p:stCondLst>
                                  <p:childTnLst>
                                    <p:set>
                                      <p:cBhvr>
                                        <p:cTn id="67" dur="1" fill="hold">
                                          <p:stCondLst>
                                            <p:cond delay="0"/>
                                          </p:stCondLst>
                                        </p:cTn>
                                        <p:tgtEl>
                                          <p:spTgt spid="27"/>
                                        </p:tgtEl>
                                        <p:attrNameLst>
                                          <p:attrName>style.visibility</p:attrName>
                                        </p:attrNameLst>
                                      </p:cBhvr>
                                      <p:to>
                                        <p:strVal val="visible"/>
                                      </p:to>
                                    </p:set>
                                    <p:anim calcmode="lin" valueType="num">
                                      <p:cBhvr>
                                        <p:cTn id="68" dur="500" fill="hold"/>
                                        <p:tgtEl>
                                          <p:spTgt spid="27"/>
                                        </p:tgtEl>
                                        <p:attrNameLst>
                                          <p:attrName>ppt_w</p:attrName>
                                        </p:attrNameLst>
                                      </p:cBhvr>
                                      <p:tavLst>
                                        <p:tav tm="0">
                                          <p:val>
                                            <p:fltVal val="0"/>
                                          </p:val>
                                        </p:tav>
                                        <p:tav tm="100000">
                                          <p:val>
                                            <p:strVal val="#ppt_w"/>
                                          </p:val>
                                        </p:tav>
                                      </p:tavLst>
                                    </p:anim>
                                    <p:anim calcmode="lin" valueType="num">
                                      <p:cBhvr>
                                        <p:cTn id="69" dur="500" fill="hold"/>
                                        <p:tgtEl>
                                          <p:spTgt spid="27"/>
                                        </p:tgtEl>
                                        <p:attrNameLst>
                                          <p:attrName>ppt_h</p:attrName>
                                        </p:attrNameLst>
                                      </p:cBhvr>
                                      <p:tavLst>
                                        <p:tav tm="0">
                                          <p:val>
                                            <p:fltVal val="0"/>
                                          </p:val>
                                        </p:tav>
                                        <p:tav tm="100000">
                                          <p:val>
                                            <p:strVal val="#ppt_h"/>
                                          </p:val>
                                        </p:tav>
                                      </p:tavLst>
                                    </p:anim>
                                    <p:animEffect transition="in" filter="fade">
                                      <p:cBhvr>
                                        <p:cTn id="70" dur="500"/>
                                        <p:tgtEl>
                                          <p:spTgt spid="27"/>
                                        </p:tgtEl>
                                      </p:cBhvr>
                                    </p:animEffect>
                                  </p:childTnLst>
                                </p:cTn>
                              </p:par>
                            </p:childTnLst>
                          </p:cTn>
                        </p:par>
                        <p:par>
                          <p:cTn id="71" fill="hold">
                            <p:stCondLst>
                              <p:cond delay="5000"/>
                            </p:stCondLst>
                            <p:childTnLst>
                              <p:par>
                                <p:cTn id="72" presetID="10" presetClass="entr" presetSubtype="0" fill="hold" grpId="0" nodeType="afterEffect">
                                  <p:stCondLst>
                                    <p:cond delay="0"/>
                                  </p:stCondLst>
                                  <p:childTnLst>
                                    <p:set>
                                      <p:cBhvr>
                                        <p:cTn id="73" dur="1" fill="hold">
                                          <p:stCondLst>
                                            <p:cond delay="0"/>
                                          </p:stCondLst>
                                        </p:cTn>
                                        <p:tgtEl>
                                          <p:spTgt spid="32"/>
                                        </p:tgtEl>
                                        <p:attrNameLst>
                                          <p:attrName>style.visibility</p:attrName>
                                        </p:attrNameLst>
                                      </p:cBhvr>
                                      <p:to>
                                        <p:strVal val="visible"/>
                                      </p:to>
                                    </p:set>
                                    <p:animEffect transition="in" filter="fade">
                                      <p:cBhvr>
                                        <p:cTn id="74" dur="500"/>
                                        <p:tgtEl>
                                          <p:spTgt spid="32"/>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13"/>
                                        </p:tgtEl>
                                        <p:attrNameLst>
                                          <p:attrName>style.visibility</p:attrName>
                                        </p:attrNameLst>
                                      </p:cBhvr>
                                      <p:to>
                                        <p:strVal val="visible"/>
                                      </p:to>
                                    </p:set>
                                    <p:animEffect transition="in" filter="fade">
                                      <p:cBhvr>
                                        <p:cTn id="7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7" grpId="0" animBg="1"/>
      <p:bldP spid="9" grpId="0" animBg="1"/>
      <p:bldP spid="11" grpId="0" animBg="1"/>
      <p:bldP spid="13" grpId="0" animBg="1"/>
      <p:bldP spid="27" grpId="0" animBg="1"/>
      <p:bldP spid="31" grpId="0"/>
      <p:bldP spid="3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F54C7A73-D144-44C6-963C-0C00BEEF09BF}"/>
              </a:ext>
            </a:extLst>
          </p:cNvPr>
          <p:cNvSpPr/>
          <p:nvPr/>
        </p:nvSpPr>
        <p:spPr>
          <a:xfrm>
            <a:off x="-600" y="1973943"/>
            <a:ext cx="12193201" cy="3414420"/>
          </a:xfrm>
          <a:prstGeom prst="rect">
            <a:avLst/>
          </a:prstGeom>
          <a:solidFill>
            <a:srgbClr val="1D42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85">
              <a:cs typeface="+mn-ea"/>
              <a:sym typeface="+mn-lt"/>
            </a:endParaRPr>
          </a:p>
        </p:txBody>
      </p:sp>
      <p:sp>
        <p:nvSpPr>
          <p:cNvPr id="7" name="椭圆 6">
            <a:extLst>
              <a:ext uri="{FF2B5EF4-FFF2-40B4-BE49-F238E27FC236}">
                <a16:creationId xmlns:a16="http://schemas.microsoft.com/office/drawing/2014/main" id="{BE079EE6-C7CF-4A53-BEC9-E9E7DDFA3233}"/>
              </a:ext>
            </a:extLst>
          </p:cNvPr>
          <p:cNvSpPr/>
          <p:nvPr/>
        </p:nvSpPr>
        <p:spPr>
          <a:xfrm>
            <a:off x="5112204" y="828740"/>
            <a:ext cx="1967594" cy="1967594"/>
          </a:xfrm>
          <a:prstGeom prst="ellipse">
            <a:avLst/>
          </a:prstGeom>
          <a:solidFill>
            <a:srgbClr val="F5C7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0" dirty="0">
                <a:solidFill>
                  <a:schemeClr val="bg1"/>
                </a:solidFill>
                <a:cs typeface="+mn-ea"/>
                <a:sym typeface="+mn-lt"/>
              </a:rPr>
              <a:t>02</a:t>
            </a:r>
            <a:endParaRPr lang="zh-CN" altLang="en-US" sz="8000" dirty="0">
              <a:solidFill>
                <a:schemeClr val="bg1"/>
              </a:solidFill>
              <a:cs typeface="+mn-ea"/>
              <a:sym typeface="+mn-lt"/>
            </a:endParaRPr>
          </a:p>
        </p:txBody>
      </p:sp>
      <p:sp>
        <p:nvSpPr>
          <p:cNvPr id="8" name="文本框 7">
            <a:extLst>
              <a:ext uri="{FF2B5EF4-FFF2-40B4-BE49-F238E27FC236}">
                <a16:creationId xmlns:a16="http://schemas.microsoft.com/office/drawing/2014/main" id="{D2F84EC4-4857-42A7-B414-FC8D7392F7AB}"/>
              </a:ext>
            </a:extLst>
          </p:cNvPr>
          <p:cNvSpPr txBox="1"/>
          <p:nvPr/>
        </p:nvSpPr>
        <p:spPr>
          <a:xfrm>
            <a:off x="3195205" y="3429000"/>
            <a:ext cx="5801589" cy="923330"/>
          </a:xfrm>
          <a:prstGeom prst="rect">
            <a:avLst/>
          </a:prstGeom>
          <a:noFill/>
        </p:spPr>
        <p:txBody>
          <a:bodyPr wrap="none" rtlCol="0">
            <a:spAutoFit/>
          </a:bodyPr>
          <a:lstStyle/>
          <a:p>
            <a:pPr algn="ctr"/>
            <a:r>
              <a:rPr lang="en-US" altLang="zh-CN" sz="5400" b="1" dirty="0">
                <a:solidFill>
                  <a:schemeClr val="bg1"/>
                </a:solidFill>
                <a:cs typeface="+mn-ea"/>
                <a:sym typeface="+mn-lt"/>
              </a:rPr>
              <a:t>THIẾT KẾ ĐỀ TÀI</a:t>
            </a:r>
            <a:endParaRPr lang="zh-CN" altLang="en-US" sz="5400" b="1" dirty="0">
              <a:solidFill>
                <a:schemeClr val="bg1"/>
              </a:solidFill>
              <a:cs typeface="+mn-ea"/>
              <a:sym typeface="+mn-lt"/>
            </a:endParaRPr>
          </a:p>
        </p:txBody>
      </p:sp>
    </p:spTree>
    <p:extLst>
      <p:ext uri="{BB962C8B-B14F-4D97-AF65-F5344CB8AC3E}">
        <p14:creationId xmlns:p14="http://schemas.microsoft.com/office/powerpoint/2010/main" val="393100487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ppt_x"/>
                                          </p:val>
                                        </p:tav>
                                        <p:tav tm="100000">
                                          <p:val>
                                            <p:strVal val="#ppt_x"/>
                                          </p:val>
                                        </p:tav>
                                      </p:tavLst>
                                    </p:anim>
                                    <p:anim calcmode="lin" valueType="num">
                                      <p:cBhvr additive="base">
                                        <p:cTn id="8" dur="1000" fill="hold"/>
                                        <p:tgtEl>
                                          <p:spTgt spid="6"/>
                                        </p:tgtEl>
                                        <p:attrNameLst>
                                          <p:attrName>ppt_y</p:attrName>
                                        </p:attrNameLst>
                                      </p:cBhvr>
                                      <p:tavLst>
                                        <p:tav tm="0">
                                          <p:val>
                                            <p:strVal val="1+#ppt_h/2"/>
                                          </p:val>
                                        </p:tav>
                                        <p:tav tm="100000">
                                          <p:val>
                                            <p:strVal val="#ppt_y"/>
                                          </p:val>
                                        </p:tav>
                                      </p:tavLst>
                                    </p:anim>
                                  </p:childTnLst>
                                </p:cTn>
                              </p:par>
                            </p:childTnLst>
                          </p:cTn>
                        </p:par>
                        <p:par>
                          <p:cTn id="9" fill="hold">
                            <p:stCondLst>
                              <p:cond delay="1000"/>
                            </p:stCondLst>
                            <p:childTnLst>
                              <p:par>
                                <p:cTn id="10" presetID="53" presetClass="entr" presetSubtype="16"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p:cTn id="12" dur="500" fill="hold"/>
                                        <p:tgtEl>
                                          <p:spTgt spid="7"/>
                                        </p:tgtEl>
                                        <p:attrNameLst>
                                          <p:attrName>ppt_w</p:attrName>
                                        </p:attrNameLst>
                                      </p:cBhvr>
                                      <p:tavLst>
                                        <p:tav tm="0">
                                          <p:val>
                                            <p:fltVal val="0"/>
                                          </p:val>
                                        </p:tav>
                                        <p:tav tm="100000">
                                          <p:val>
                                            <p:strVal val="#ppt_w"/>
                                          </p:val>
                                        </p:tav>
                                      </p:tavLst>
                                    </p:anim>
                                    <p:anim calcmode="lin" valueType="num">
                                      <p:cBhvr>
                                        <p:cTn id="13" dur="500" fill="hold"/>
                                        <p:tgtEl>
                                          <p:spTgt spid="7"/>
                                        </p:tgtEl>
                                        <p:attrNameLst>
                                          <p:attrName>ppt_h</p:attrName>
                                        </p:attrNameLst>
                                      </p:cBhvr>
                                      <p:tavLst>
                                        <p:tav tm="0">
                                          <p:val>
                                            <p:fltVal val="0"/>
                                          </p:val>
                                        </p:tav>
                                        <p:tav tm="100000">
                                          <p:val>
                                            <p:strVal val="#ppt_h"/>
                                          </p:val>
                                        </p:tav>
                                      </p:tavLst>
                                    </p:anim>
                                    <p:animEffect transition="in" filter="fade">
                                      <p:cBhvr>
                                        <p:cTn id="14" dur="500"/>
                                        <p:tgtEl>
                                          <p:spTgt spid="7"/>
                                        </p:tgtEl>
                                      </p:cBhvr>
                                    </p:animEffect>
                                  </p:childTnLst>
                                </p:cTn>
                              </p:par>
                            </p:childTnLst>
                          </p:cTn>
                        </p:par>
                        <p:par>
                          <p:cTn id="15" fill="hold">
                            <p:stCondLst>
                              <p:cond delay="1500"/>
                            </p:stCondLst>
                            <p:childTnLst>
                              <p:par>
                                <p:cTn id="16" presetID="53" presetClass="entr" presetSubtype="528" fill="hold" grpId="0" nodeType="afterEffect">
                                  <p:stCondLst>
                                    <p:cond delay="0"/>
                                  </p:stCondLst>
                                  <p:iterate type="lt">
                                    <p:tmPct val="10000"/>
                                  </p:iterate>
                                  <p:childTnLst>
                                    <p:set>
                                      <p:cBhvr>
                                        <p:cTn id="17" dur="1" fill="hold">
                                          <p:stCondLst>
                                            <p:cond delay="0"/>
                                          </p:stCondLst>
                                        </p:cTn>
                                        <p:tgtEl>
                                          <p:spTgt spid="8"/>
                                        </p:tgtEl>
                                        <p:attrNameLst>
                                          <p:attrName>style.visibility</p:attrName>
                                        </p:attrNameLst>
                                      </p:cBhvr>
                                      <p:to>
                                        <p:strVal val="visible"/>
                                      </p:to>
                                    </p:set>
                                    <p:anim calcmode="lin" valueType="num">
                                      <p:cBhvr>
                                        <p:cTn id="18" dur="500" fill="hold"/>
                                        <p:tgtEl>
                                          <p:spTgt spid="8"/>
                                        </p:tgtEl>
                                        <p:attrNameLst>
                                          <p:attrName>ppt_w</p:attrName>
                                        </p:attrNameLst>
                                      </p:cBhvr>
                                      <p:tavLst>
                                        <p:tav tm="0">
                                          <p:val>
                                            <p:fltVal val="0"/>
                                          </p:val>
                                        </p:tav>
                                        <p:tav tm="100000">
                                          <p:val>
                                            <p:strVal val="#ppt_w"/>
                                          </p:val>
                                        </p:tav>
                                      </p:tavLst>
                                    </p:anim>
                                    <p:anim calcmode="lin" valueType="num">
                                      <p:cBhvr>
                                        <p:cTn id="19" dur="500" fill="hold"/>
                                        <p:tgtEl>
                                          <p:spTgt spid="8"/>
                                        </p:tgtEl>
                                        <p:attrNameLst>
                                          <p:attrName>ppt_h</p:attrName>
                                        </p:attrNameLst>
                                      </p:cBhvr>
                                      <p:tavLst>
                                        <p:tav tm="0">
                                          <p:val>
                                            <p:fltVal val="0"/>
                                          </p:val>
                                        </p:tav>
                                        <p:tav tm="100000">
                                          <p:val>
                                            <p:strVal val="#ppt_h"/>
                                          </p:val>
                                        </p:tav>
                                      </p:tavLst>
                                    </p:anim>
                                    <p:animEffect transition="in" filter="fade">
                                      <p:cBhvr>
                                        <p:cTn id="20" dur="500"/>
                                        <p:tgtEl>
                                          <p:spTgt spid="8"/>
                                        </p:tgtEl>
                                      </p:cBhvr>
                                    </p:animEffect>
                                    <p:anim calcmode="lin" valueType="num">
                                      <p:cBhvr>
                                        <p:cTn id="21" dur="500" fill="hold"/>
                                        <p:tgtEl>
                                          <p:spTgt spid="8"/>
                                        </p:tgtEl>
                                        <p:attrNameLst>
                                          <p:attrName>ppt_x</p:attrName>
                                        </p:attrNameLst>
                                      </p:cBhvr>
                                      <p:tavLst>
                                        <p:tav tm="0">
                                          <p:val>
                                            <p:fltVal val="0.5"/>
                                          </p:val>
                                        </p:tav>
                                        <p:tav tm="100000">
                                          <p:val>
                                            <p:strVal val="#ppt_x"/>
                                          </p:val>
                                        </p:tav>
                                      </p:tavLst>
                                    </p:anim>
                                    <p:anim calcmode="lin" valueType="num">
                                      <p:cBhvr>
                                        <p:cTn id="22" dur="500" fill="hold"/>
                                        <p:tgtEl>
                                          <p:spTgt spid="8"/>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 name="Đường nối Thẳng 17">
            <a:extLst>
              <a:ext uri="{FF2B5EF4-FFF2-40B4-BE49-F238E27FC236}">
                <a16:creationId xmlns:a16="http://schemas.microsoft.com/office/drawing/2014/main" id="{D92C9409-E1ED-CF35-D558-BC4697BBED6C}"/>
              </a:ext>
            </a:extLst>
          </p:cNvPr>
          <p:cNvCxnSpPr/>
          <p:nvPr/>
        </p:nvCxnSpPr>
        <p:spPr>
          <a:xfrm>
            <a:off x="0" y="751114"/>
            <a:ext cx="12192000" cy="0"/>
          </a:xfrm>
          <a:prstGeom prst="line">
            <a:avLst/>
          </a:prstGeom>
          <a:ln w="19050">
            <a:solidFill>
              <a:schemeClr val="tx2">
                <a:lumMod val="75000"/>
              </a:schemeClr>
            </a:solidFill>
          </a:ln>
        </p:spPr>
        <p:style>
          <a:lnRef idx="3">
            <a:schemeClr val="accent1"/>
          </a:lnRef>
          <a:fillRef idx="0">
            <a:schemeClr val="accent1"/>
          </a:fillRef>
          <a:effectRef idx="2">
            <a:schemeClr val="accent1"/>
          </a:effectRef>
          <a:fontRef idx="minor">
            <a:schemeClr val="tx1"/>
          </a:fontRef>
        </p:style>
      </p:cxnSp>
      <p:sp>
        <p:nvSpPr>
          <p:cNvPr id="20" name="Mũi tên: Hình V 19">
            <a:extLst>
              <a:ext uri="{FF2B5EF4-FFF2-40B4-BE49-F238E27FC236}">
                <a16:creationId xmlns:a16="http://schemas.microsoft.com/office/drawing/2014/main" id="{E0E126CC-74D0-9414-396F-ADD935DAB5CF}"/>
              </a:ext>
            </a:extLst>
          </p:cNvPr>
          <p:cNvSpPr/>
          <p:nvPr/>
        </p:nvSpPr>
        <p:spPr>
          <a:xfrm>
            <a:off x="97971" y="244929"/>
            <a:ext cx="391886" cy="375557"/>
          </a:xfrm>
          <a:prstGeom prst="chevron">
            <a:avLst/>
          </a:prstGeom>
          <a:solidFill>
            <a:srgbClr val="1D4251"/>
          </a:solidFill>
          <a:ln>
            <a:solidFill>
              <a:srgbClr val="1D425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1" name="矩形 4">
            <a:extLst>
              <a:ext uri="{FF2B5EF4-FFF2-40B4-BE49-F238E27FC236}">
                <a16:creationId xmlns:a16="http://schemas.microsoft.com/office/drawing/2014/main" id="{99852DED-C312-E7B7-D6F3-CFB4B84255B4}"/>
              </a:ext>
            </a:extLst>
          </p:cNvPr>
          <p:cNvSpPr/>
          <p:nvPr/>
        </p:nvSpPr>
        <p:spPr>
          <a:xfrm>
            <a:off x="489857" y="140319"/>
            <a:ext cx="3716383" cy="584775"/>
          </a:xfrm>
          <a:prstGeom prst="rect">
            <a:avLst/>
          </a:prstGeom>
        </p:spPr>
        <p:txBody>
          <a:bodyPr wrap="square">
            <a:spAutoFit/>
          </a:bodyPr>
          <a:lstStyle/>
          <a:p>
            <a:pPr algn="ctr"/>
            <a:r>
              <a:rPr lang="en-US" altLang="zh-CN" sz="3200" b="1" dirty="0">
                <a:solidFill>
                  <a:srgbClr val="1D4251"/>
                </a:solidFill>
                <a:cs typeface="+mn-ea"/>
                <a:sym typeface="+mn-lt"/>
              </a:rPr>
              <a:t>MỤC TIÊU ĐỀ TÀI</a:t>
            </a:r>
            <a:endParaRPr lang="zh-CN" altLang="en-US" sz="3200" b="1" dirty="0">
              <a:solidFill>
                <a:schemeClr val="bg1"/>
              </a:solidFill>
              <a:cs typeface="+mn-ea"/>
              <a:sym typeface="+mn-lt"/>
            </a:endParaRPr>
          </a:p>
        </p:txBody>
      </p:sp>
      <p:pic>
        <p:nvPicPr>
          <p:cNvPr id="3" name="Hình ảnh 2">
            <a:extLst>
              <a:ext uri="{FF2B5EF4-FFF2-40B4-BE49-F238E27FC236}">
                <a16:creationId xmlns:a16="http://schemas.microsoft.com/office/drawing/2014/main" id="{AAE002E0-D96C-5E8C-355A-F82350DA83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28342" y="1229405"/>
            <a:ext cx="4877481" cy="4877481"/>
          </a:xfrm>
          <a:prstGeom prst="rect">
            <a:avLst/>
          </a:prstGeom>
        </p:spPr>
      </p:pic>
      <p:pic>
        <p:nvPicPr>
          <p:cNvPr id="5" name="Hình ảnh 4">
            <a:extLst>
              <a:ext uri="{FF2B5EF4-FFF2-40B4-BE49-F238E27FC236}">
                <a16:creationId xmlns:a16="http://schemas.microsoft.com/office/drawing/2014/main" id="{6F1B124F-243B-28E0-B10D-8F41F5DAF11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975658">
            <a:off x="3585883" y="1460428"/>
            <a:ext cx="1569959" cy="1569959"/>
          </a:xfrm>
          <a:prstGeom prst="rect">
            <a:avLst/>
          </a:prstGeom>
        </p:spPr>
      </p:pic>
      <p:pic>
        <p:nvPicPr>
          <p:cNvPr id="7" name="Hình ảnh 6">
            <a:extLst>
              <a:ext uri="{FF2B5EF4-FFF2-40B4-BE49-F238E27FC236}">
                <a16:creationId xmlns:a16="http://schemas.microsoft.com/office/drawing/2014/main" id="{622EA0DF-344D-30F5-8DF2-D73B0138E72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158591" y="4603464"/>
            <a:ext cx="1333194" cy="1333194"/>
          </a:xfrm>
          <a:prstGeom prst="rect">
            <a:avLst/>
          </a:prstGeom>
        </p:spPr>
      </p:pic>
      <p:pic>
        <p:nvPicPr>
          <p:cNvPr id="9" name="Hình ảnh 8">
            <a:extLst>
              <a:ext uri="{FF2B5EF4-FFF2-40B4-BE49-F238E27FC236}">
                <a16:creationId xmlns:a16="http://schemas.microsoft.com/office/drawing/2014/main" id="{152034FC-3433-A089-3343-4DD4C39F087F}"/>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932712" y="4603464"/>
            <a:ext cx="1896836" cy="1896836"/>
          </a:xfrm>
          <a:prstGeom prst="rect">
            <a:avLst/>
          </a:prstGeom>
        </p:spPr>
      </p:pic>
      <p:pic>
        <p:nvPicPr>
          <p:cNvPr id="11" name="Hình ảnh 10">
            <a:extLst>
              <a:ext uri="{FF2B5EF4-FFF2-40B4-BE49-F238E27FC236}">
                <a16:creationId xmlns:a16="http://schemas.microsoft.com/office/drawing/2014/main" id="{8B0E7D5D-B53B-590C-0813-60FDC12DF39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7139453" y="2893976"/>
            <a:ext cx="1483354" cy="1483354"/>
          </a:xfrm>
          <a:prstGeom prst="rect">
            <a:avLst/>
          </a:prstGeom>
        </p:spPr>
      </p:pic>
    </p:spTree>
    <p:extLst>
      <p:ext uri="{BB962C8B-B14F-4D97-AF65-F5344CB8AC3E}">
        <p14:creationId xmlns:p14="http://schemas.microsoft.com/office/powerpoint/2010/main" val="89559400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 name="Đường nối Thẳng 17">
            <a:extLst>
              <a:ext uri="{FF2B5EF4-FFF2-40B4-BE49-F238E27FC236}">
                <a16:creationId xmlns:a16="http://schemas.microsoft.com/office/drawing/2014/main" id="{D92C9409-E1ED-CF35-D558-BC4697BBED6C}"/>
              </a:ext>
            </a:extLst>
          </p:cNvPr>
          <p:cNvCxnSpPr/>
          <p:nvPr/>
        </p:nvCxnSpPr>
        <p:spPr>
          <a:xfrm>
            <a:off x="0" y="751114"/>
            <a:ext cx="12192000" cy="0"/>
          </a:xfrm>
          <a:prstGeom prst="line">
            <a:avLst/>
          </a:prstGeom>
          <a:ln w="19050">
            <a:solidFill>
              <a:schemeClr val="tx2">
                <a:lumMod val="75000"/>
              </a:schemeClr>
            </a:solidFill>
          </a:ln>
        </p:spPr>
        <p:style>
          <a:lnRef idx="3">
            <a:schemeClr val="accent1"/>
          </a:lnRef>
          <a:fillRef idx="0">
            <a:schemeClr val="accent1"/>
          </a:fillRef>
          <a:effectRef idx="2">
            <a:schemeClr val="accent1"/>
          </a:effectRef>
          <a:fontRef idx="minor">
            <a:schemeClr val="tx1"/>
          </a:fontRef>
        </p:style>
      </p:cxnSp>
      <p:sp>
        <p:nvSpPr>
          <p:cNvPr id="20" name="Mũi tên: Hình V 19">
            <a:extLst>
              <a:ext uri="{FF2B5EF4-FFF2-40B4-BE49-F238E27FC236}">
                <a16:creationId xmlns:a16="http://schemas.microsoft.com/office/drawing/2014/main" id="{E0E126CC-74D0-9414-396F-ADD935DAB5CF}"/>
              </a:ext>
            </a:extLst>
          </p:cNvPr>
          <p:cNvSpPr/>
          <p:nvPr/>
        </p:nvSpPr>
        <p:spPr>
          <a:xfrm>
            <a:off x="97971" y="244929"/>
            <a:ext cx="391886" cy="375557"/>
          </a:xfrm>
          <a:prstGeom prst="chevron">
            <a:avLst/>
          </a:prstGeom>
          <a:solidFill>
            <a:srgbClr val="1D4251"/>
          </a:solidFill>
          <a:ln>
            <a:solidFill>
              <a:srgbClr val="1D425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1" name="矩形 4">
            <a:extLst>
              <a:ext uri="{FF2B5EF4-FFF2-40B4-BE49-F238E27FC236}">
                <a16:creationId xmlns:a16="http://schemas.microsoft.com/office/drawing/2014/main" id="{99852DED-C312-E7B7-D6F3-CFB4B84255B4}"/>
              </a:ext>
            </a:extLst>
          </p:cNvPr>
          <p:cNvSpPr/>
          <p:nvPr/>
        </p:nvSpPr>
        <p:spPr>
          <a:xfrm>
            <a:off x="489857" y="140319"/>
            <a:ext cx="5350873" cy="584775"/>
          </a:xfrm>
          <a:prstGeom prst="rect">
            <a:avLst/>
          </a:prstGeom>
        </p:spPr>
        <p:txBody>
          <a:bodyPr wrap="square">
            <a:spAutoFit/>
          </a:bodyPr>
          <a:lstStyle/>
          <a:p>
            <a:pPr algn="ctr"/>
            <a:r>
              <a:rPr lang="en-US" altLang="zh-CN" sz="3200" b="1" dirty="0">
                <a:solidFill>
                  <a:srgbClr val="1D4251"/>
                </a:solidFill>
                <a:cs typeface="+mn-ea"/>
                <a:sym typeface="+mn-lt"/>
              </a:rPr>
              <a:t>SƠ ĐỒ KHỐI CHỨC NĂNG</a:t>
            </a:r>
            <a:endParaRPr lang="zh-CN" altLang="en-US" sz="3200" b="1" dirty="0">
              <a:solidFill>
                <a:schemeClr val="bg1"/>
              </a:solidFill>
              <a:cs typeface="+mn-ea"/>
              <a:sym typeface="+mn-lt"/>
            </a:endParaRPr>
          </a:p>
        </p:txBody>
      </p:sp>
      <p:grpSp>
        <p:nvGrpSpPr>
          <p:cNvPr id="2" name="Nhóm 1">
            <a:extLst>
              <a:ext uri="{FF2B5EF4-FFF2-40B4-BE49-F238E27FC236}">
                <a16:creationId xmlns:a16="http://schemas.microsoft.com/office/drawing/2014/main" id="{2A2F6E01-0A17-0E20-01E4-1E6239040468}"/>
              </a:ext>
            </a:extLst>
          </p:cNvPr>
          <p:cNvGrpSpPr/>
          <p:nvPr/>
        </p:nvGrpSpPr>
        <p:grpSpPr>
          <a:xfrm>
            <a:off x="1278255" y="1268734"/>
            <a:ext cx="9635490" cy="4838144"/>
            <a:chOff x="0" y="0"/>
            <a:chExt cx="5892800" cy="2692400"/>
          </a:xfrm>
        </p:grpSpPr>
        <p:cxnSp>
          <p:nvCxnSpPr>
            <p:cNvPr id="3" name="Đường kết nối Mũi tên Thẳng 2">
              <a:extLst>
                <a:ext uri="{FF2B5EF4-FFF2-40B4-BE49-F238E27FC236}">
                  <a16:creationId xmlns:a16="http://schemas.microsoft.com/office/drawing/2014/main" id="{2B44C091-AB79-4A58-BB19-6948C9B30B4E}"/>
                </a:ext>
              </a:extLst>
            </p:cNvPr>
            <p:cNvCxnSpPr/>
            <p:nvPr/>
          </p:nvCxnSpPr>
          <p:spPr>
            <a:xfrm>
              <a:off x="2954867" y="499533"/>
              <a:ext cx="0" cy="423333"/>
            </a:xfrm>
            <a:prstGeom prst="straightConnector1">
              <a:avLst/>
            </a:prstGeom>
            <a:noFill/>
            <a:ln w="19050" cap="flat" cmpd="sng" algn="ctr">
              <a:solidFill>
                <a:sysClr val="windowText" lastClr="000000"/>
              </a:solidFill>
              <a:prstDash val="solid"/>
              <a:miter lim="800000"/>
              <a:tailEnd type="triangle"/>
            </a:ln>
            <a:effectLst/>
          </p:spPr>
        </p:cxnSp>
        <p:grpSp>
          <p:nvGrpSpPr>
            <p:cNvPr id="4" name="Nhóm 3">
              <a:extLst>
                <a:ext uri="{FF2B5EF4-FFF2-40B4-BE49-F238E27FC236}">
                  <a16:creationId xmlns:a16="http://schemas.microsoft.com/office/drawing/2014/main" id="{B037C452-142D-C0E1-69A0-CE2B5BDC4963}"/>
                </a:ext>
              </a:extLst>
            </p:cNvPr>
            <p:cNvGrpSpPr/>
            <p:nvPr/>
          </p:nvGrpSpPr>
          <p:grpSpPr>
            <a:xfrm>
              <a:off x="0" y="0"/>
              <a:ext cx="5892800" cy="2692400"/>
              <a:chOff x="0" y="0"/>
              <a:chExt cx="5892800" cy="2692400"/>
            </a:xfrm>
          </p:grpSpPr>
          <p:sp>
            <p:nvSpPr>
              <p:cNvPr id="5" name="Hình chữ nhật: Góc Tròn 4">
                <a:extLst>
                  <a:ext uri="{FF2B5EF4-FFF2-40B4-BE49-F238E27FC236}">
                    <a16:creationId xmlns:a16="http://schemas.microsoft.com/office/drawing/2014/main" id="{C0350C5F-F334-8558-79A5-12B183783BD7}"/>
                  </a:ext>
                </a:extLst>
              </p:cNvPr>
              <p:cNvSpPr/>
              <p:nvPr/>
            </p:nvSpPr>
            <p:spPr>
              <a:xfrm>
                <a:off x="0" y="0"/>
                <a:ext cx="5892800" cy="482600"/>
              </a:xfrm>
              <a:prstGeom prst="roundRect">
                <a:avLst/>
              </a:prstGeom>
              <a:solidFill>
                <a:sysClr val="window" lastClr="FFFFFF"/>
              </a:solidFill>
              <a:ln w="19050" cap="flat" cmpd="sng" algn="ctr">
                <a:solidFill>
                  <a:sysClr val="windowText" lastClr="000000"/>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en-US" sz="3000" b="1" dirty="0" err="1">
                    <a:effectLst/>
                    <a:latin typeface="Times New Roman" panose="02020603050405020304" pitchFamily="18" charset="0"/>
                    <a:ea typeface="Times New Roman" panose="02020603050405020304" pitchFamily="18" charset="0"/>
                  </a:rPr>
                  <a:t>Khối</a:t>
                </a:r>
                <a:r>
                  <a:rPr lang="en-US" sz="3000" b="1" dirty="0">
                    <a:effectLst/>
                    <a:latin typeface="Times New Roman" panose="02020603050405020304" pitchFamily="18" charset="0"/>
                    <a:ea typeface="Times New Roman" panose="02020603050405020304" pitchFamily="18" charset="0"/>
                  </a:rPr>
                  <a:t> </a:t>
                </a:r>
                <a:r>
                  <a:rPr lang="en-US" sz="3000" b="1" dirty="0" err="1">
                    <a:effectLst/>
                    <a:latin typeface="Times New Roman" panose="02020603050405020304" pitchFamily="18" charset="0"/>
                    <a:ea typeface="Times New Roman" panose="02020603050405020304" pitchFamily="18" charset="0"/>
                  </a:rPr>
                  <a:t>nguồn</a:t>
                </a:r>
                <a:endParaRPr lang="en-US" sz="3000" b="1" dirty="0">
                  <a:effectLst/>
                  <a:latin typeface="Times New Roman" panose="02020603050405020304" pitchFamily="18" charset="0"/>
                  <a:ea typeface="Times New Roman" panose="02020603050405020304" pitchFamily="18" charset="0"/>
                </a:endParaRPr>
              </a:p>
            </p:txBody>
          </p:sp>
          <p:sp>
            <p:nvSpPr>
              <p:cNvPr id="6" name="Hình chữ nhật: Góc Tròn 5">
                <a:extLst>
                  <a:ext uri="{FF2B5EF4-FFF2-40B4-BE49-F238E27FC236}">
                    <a16:creationId xmlns:a16="http://schemas.microsoft.com/office/drawing/2014/main" id="{93C0E4A6-1896-424F-4B16-19CF71375721}"/>
                  </a:ext>
                </a:extLst>
              </p:cNvPr>
              <p:cNvSpPr/>
              <p:nvPr/>
            </p:nvSpPr>
            <p:spPr>
              <a:xfrm>
                <a:off x="2103043" y="948266"/>
                <a:ext cx="1683096" cy="1744134"/>
              </a:xfrm>
              <a:prstGeom prst="roundRect">
                <a:avLst/>
              </a:prstGeom>
              <a:solidFill>
                <a:sysClr val="window" lastClr="FFFFFF"/>
              </a:solidFill>
              <a:ln w="19050" cap="flat" cmpd="sng" algn="ctr">
                <a:solidFill>
                  <a:sysClr val="windowText" lastClr="000000"/>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en-US" sz="2600" b="1" dirty="0" err="1">
                    <a:effectLst/>
                    <a:latin typeface="Times New Roman" panose="02020603050405020304" pitchFamily="18" charset="0"/>
                    <a:ea typeface="Times New Roman" panose="02020603050405020304" pitchFamily="18" charset="0"/>
                  </a:rPr>
                  <a:t>Khối</a:t>
                </a:r>
                <a:r>
                  <a:rPr lang="en-US" sz="2600" b="1" dirty="0">
                    <a:effectLst/>
                    <a:latin typeface="Times New Roman" panose="02020603050405020304" pitchFamily="18" charset="0"/>
                    <a:ea typeface="Times New Roman" panose="02020603050405020304" pitchFamily="18" charset="0"/>
                  </a:rPr>
                  <a:t> </a:t>
                </a:r>
                <a:r>
                  <a:rPr lang="en-US" sz="2600" b="1" dirty="0" err="1">
                    <a:effectLst/>
                    <a:latin typeface="Times New Roman" panose="02020603050405020304" pitchFamily="18" charset="0"/>
                    <a:ea typeface="Times New Roman" panose="02020603050405020304" pitchFamily="18" charset="0"/>
                  </a:rPr>
                  <a:t>điều</a:t>
                </a:r>
                <a:r>
                  <a:rPr lang="en-US" sz="2600" b="1" dirty="0">
                    <a:effectLst/>
                    <a:latin typeface="Times New Roman" panose="02020603050405020304" pitchFamily="18" charset="0"/>
                    <a:ea typeface="Times New Roman" panose="02020603050405020304" pitchFamily="18" charset="0"/>
                  </a:rPr>
                  <a:t> </a:t>
                </a:r>
                <a:r>
                  <a:rPr lang="en-US" sz="2600" b="1" dirty="0" err="1">
                    <a:effectLst/>
                    <a:latin typeface="Times New Roman" panose="02020603050405020304" pitchFamily="18" charset="0"/>
                    <a:ea typeface="Times New Roman" panose="02020603050405020304" pitchFamily="18" charset="0"/>
                  </a:rPr>
                  <a:t>khiển</a:t>
                </a:r>
                <a:r>
                  <a:rPr lang="en-US" sz="2600" b="1" dirty="0">
                    <a:effectLst/>
                    <a:latin typeface="Times New Roman" panose="02020603050405020304" pitchFamily="18" charset="0"/>
                    <a:ea typeface="Times New Roman" panose="02020603050405020304" pitchFamily="18" charset="0"/>
                  </a:rPr>
                  <a:t> </a:t>
                </a:r>
                <a:r>
                  <a:rPr lang="en-US" sz="2600" b="1" dirty="0" err="1">
                    <a:effectLst/>
                    <a:latin typeface="Times New Roman" panose="02020603050405020304" pitchFamily="18" charset="0"/>
                    <a:ea typeface="Times New Roman" panose="02020603050405020304" pitchFamily="18" charset="0"/>
                  </a:rPr>
                  <a:t>trung</a:t>
                </a:r>
                <a:r>
                  <a:rPr lang="en-US" sz="2600" b="1" dirty="0">
                    <a:effectLst/>
                    <a:latin typeface="Times New Roman" panose="02020603050405020304" pitchFamily="18" charset="0"/>
                    <a:ea typeface="Times New Roman" panose="02020603050405020304" pitchFamily="18" charset="0"/>
                  </a:rPr>
                  <a:t> </a:t>
                </a:r>
                <a:r>
                  <a:rPr lang="en-US" sz="2600" b="1" dirty="0" err="1">
                    <a:effectLst/>
                    <a:latin typeface="Times New Roman" panose="02020603050405020304" pitchFamily="18" charset="0"/>
                    <a:ea typeface="Times New Roman" panose="02020603050405020304" pitchFamily="18" charset="0"/>
                  </a:rPr>
                  <a:t>tâm</a:t>
                </a:r>
                <a:r>
                  <a:rPr lang="en-US" sz="2600" b="1" dirty="0">
                    <a:effectLst/>
                    <a:latin typeface="Times New Roman" panose="02020603050405020304" pitchFamily="18" charset="0"/>
                    <a:ea typeface="Times New Roman" panose="02020603050405020304" pitchFamily="18" charset="0"/>
                  </a:rPr>
                  <a:t> </a:t>
                </a:r>
                <a:r>
                  <a:rPr lang="en-US" sz="2600" b="1" dirty="0" err="1">
                    <a:effectLst/>
                    <a:latin typeface="Times New Roman" panose="02020603050405020304" pitchFamily="18" charset="0"/>
                    <a:ea typeface="Times New Roman" panose="02020603050405020304" pitchFamily="18" charset="0"/>
                  </a:rPr>
                  <a:t>với</a:t>
                </a:r>
                <a:r>
                  <a:rPr lang="en-US" sz="2600" b="1" dirty="0">
                    <a:effectLst/>
                    <a:latin typeface="Times New Roman" panose="02020603050405020304" pitchFamily="18" charset="0"/>
                    <a:ea typeface="Times New Roman" panose="02020603050405020304" pitchFamily="18" charset="0"/>
                  </a:rPr>
                  <a:t> </a:t>
                </a:r>
                <a:r>
                  <a:rPr lang="en-US" sz="2600" b="1" dirty="0" err="1">
                    <a:effectLst/>
                    <a:latin typeface="Times New Roman" panose="02020603050405020304" pitchFamily="18" charset="0"/>
                    <a:ea typeface="Times New Roman" panose="02020603050405020304" pitchFamily="18" charset="0"/>
                  </a:rPr>
                  <a:t>chức</a:t>
                </a:r>
                <a:r>
                  <a:rPr lang="en-US" sz="2600" b="1" dirty="0">
                    <a:effectLst/>
                    <a:latin typeface="Times New Roman" panose="02020603050405020304" pitchFamily="18" charset="0"/>
                    <a:ea typeface="Times New Roman" panose="02020603050405020304" pitchFamily="18" charset="0"/>
                  </a:rPr>
                  <a:t> </a:t>
                </a:r>
                <a:r>
                  <a:rPr lang="en-US" sz="2600" b="1" dirty="0" err="1">
                    <a:effectLst/>
                    <a:latin typeface="Times New Roman" panose="02020603050405020304" pitchFamily="18" charset="0"/>
                    <a:ea typeface="Times New Roman" panose="02020603050405020304" pitchFamily="18" charset="0"/>
                  </a:rPr>
                  <a:t>năng</a:t>
                </a:r>
                <a:r>
                  <a:rPr lang="en-US" sz="2600" b="1" dirty="0">
                    <a:effectLst/>
                    <a:latin typeface="Times New Roman" panose="02020603050405020304" pitchFamily="18" charset="0"/>
                    <a:ea typeface="Times New Roman" panose="02020603050405020304" pitchFamily="18" charset="0"/>
                  </a:rPr>
                  <a:t> </a:t>
                </a:r>
                <a:r>
                  <a:rPr lang="en-US" sz="2600" b="1" dirty="0" err="1">
                    <a:effectLst/>
                    <a:latin typeface="Times New Roman" panose="02020603050405020304" pitchFamily="18" charset="0"/>
                    <a:ea typeface="Times New Roman" panose="02020603050405020304" pitchFamily="18" charset="0"/>
                  </a:rPr>
                  <a:t>truyền</a:t>
                </a:r>
                <a:r>
                  <a:rPr lang="en-US" sz="2600" b="1" dirty="0">
                    <a:effectLst/>
                    <a:latin typeface="Times New Roman" panose="02020603050405020304" pitchFamily="18" charset="0"/>
                    <a:ea typeface="Times New Roman" panose="02020603050405020304" pitchFamily="18" charset="0"/>
                  </a:rPr>
                  <a:t> </a:t>
                </a:r>
                <a:r>
                  <a:rPr lang="en-US" sz="2600" b="1" dirty="0" err="1">
                    <a:effectLst/>
                    <a:latin typeface="Times New Roman" panose="02020603050405020304" pitchFamily="18" charset="0"/>
                    <a:ea typeface="Times New Roman" panose="02020603050405020304" pitchFamily="18" charset="0"/>
                  </a:rPr>
                  <a:t>nhận</a:t>
                </a:r>
                <a:r>
                  <a:rPr lang="en-US" sz="2600" b="1" dirty="0">
                    <a:effectLst/>
                    <a:latin typeface="Times New Roman" panose="02020603050405020304" pitchFamily="18" charset="0"/>
                    <a:ea typeface="Times New Roman" panose="02020603050405020304" pitchFamily="18" charset="0"/>
                  </a:rPr>
                  <a:t> </a:t>
                </a:r>
                <a:r>
                  <a:rPr lang="en-US" sz="2600" b="1" dirty="0" err="1">
                    <a:effectLst/>
                    <a:latin typeface="Times New Roman" panose="02020603050405020304" pitchFamily="18" charset="0"/>
                    <a:ea typeface="Times New Roman" panose="02020603050405020304" pitchFamily="18" charset="0"/>
                  </a:rPr>
                  <a:t>dữ</a:t>
                </a:r>
                <a:r>
                  <a:rPr lang="en-US" sz="2600" b="1" dirty="0">
                    <a:effectLst/>
                    <a:latin typeface="Times New Roman" panose="02020603050405020304" pitchFamily="18" charset="0"/>
                    <a:ea typeface="Times New Roman" panose="02020603050405020304" pitchFamily="18" charset="0"/>
                  </a:rPr>
                  <a:t> </a:t>
                </a:r>
                <a:r>
                  <a:rPr lang="en-US" sz="2600" b="1" dirty="0" err="1">
                    <a:effectLst/>
                    <a:latin typeface="Times New Roman" panose="02020603050405020304" pitchFamily="18" charset="0"/>
                    <a:ea typeface="Times New Roman" panose="02020603050405020304" pitchFamily="18" charset="0"/>
                  </a:rPr>
                  <a:t>liệu</a:t>
                </a:r>
                <a:endParaRPr lang="en-US" sz="2600" b="1" dirty="0">
                  <a:effectLst/>
                  <a:latin typeface="Times New Roman" panose="02020603050405020304" pitchFamily="18" charset="0"/>
                  <a:ea typeface="Times New Roman" panose="02020603050405020304" pitchFamily="18" charset="0"/>
                </a:endParaRPr>
              </a:p>
            </p:txBody>
          </p:sp>
          <p:cxnSp>
            <p:nvCxnSpPr>
              <p:cNvPr id="7" name="Đường kết nối Mũi tên Thẳng 6">
                <a:extLst>
                  <a:ext uri="{FF2B5EF4-FFF2-40B4-BE49-F238E27FC236}">
                    <a16:creationId xmlns:a16="http://schemas.microsoft.com/office/drawing/2014/main" id="{90B36D4E-5310-C3AC-973F-BD25FFD8889F}"/>
                  </a:ext>
                </a:extLst>
              </p:cNvPr>
              <p:cNvCxnSpPr/>
              <p:nvPr/>
            </p:nvCxnSpPr>
            <p:spPr>
              <a:xfrm>
                <a:off x="753534" y="524933"/>
                <a:ext cx="0" cy="499534"/>
              </a:xfrm>
              <a:prstGeom prst="straightConnector1">
                <a:avLst/>
              </a:prstGeom>
              <a:noFill/>
              <a:ln w="19050" cap="flat" cmpd="sng" algn="ctr">
                <a:solidFill>
                  <a:sysClr val="windowText" lastClr="000000"/>
                </a:solidFill>
                <a:prstDash val="solid"/>
                <a:miter lim="800000"/>
                <a:tailEnd type="triangle"/>
              </a:ln>
              <a:effectLst/>
            </p:spPr>
          </p:cxnSp>
          <p:sp>
            <p:nvSpPr>
              <p:cNvPr id="8" name="Hình chữ nhật: Góc Tròn 7">
                <a:extLst>
                  <a:ext uri="{FF2B5EF4-FFF2-40B4-BE49-F238E27FC236}">
                    <a16:creationId xmlns:a16="http://schemas.microsoft.com/office/drawing/2014/main" id="{3A0AE618-3EC0-3D02-4389-F14AFA94C3CA}"/>
                  </a:ext>
                </a:extLst>
              </p:cNvPr>
              <p:cNvSpPr/>
              <p:nvPr/>
            </p:nvSpPr>
            <p:spPr>
              <a:xfrm>
                <a:off x="101600" y="1058333"/>
                <a:ext cx="1329266" cy="719667"/>
              </a:xfrm>
              <a:prstGeom prst="roundRect">
                <a:avLst/>
              </a:prstGeom>
              <a:solidFill>
                <a:sysClr val="window" lastClr="FFFFFF"/>
              </a:solidFill>
              <a:ln w="19050" cap="flat" cmpd="sng" algn="ctr">
                <a:solidFill>
                  <a:sysClr val="windowText" lastClr="000000"/>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en-US" sz="2600" b="1" dirty="0" err="1">
                    <a:effectLst/>
                    <a:latin typeface="Times New Roman" panose="02020603050405020304" pitchFamily="18" charset="0"/>
                    <a:ea typeface="Times New Roman" panose="02020603050405020304" pitchFamily="18" charset="0"/>
                  </a:rPr>
                  <a:t>Khối</a:t>
                </a:r>
                <a:r>
                  <a:rPr lang="en-US" sz="2600" b="1" dirty="0">
                    <a:effectLst/>
                    <a:latin typeface="Times New Roman" panose="02020603050405020304" pitchFamily="18" charset="0"/>
                    <a:ea typeface="Times New Roman" panose="02020603050405020304" pitchFamily="18" charset="0"/>
                  </a:rPr>
                  <a:t> </a:t>
                </a:r>
                <a:r>
                  <a:rPr lang="en-US" sz="2600" b="1" dirty="0" err="1">
                    <a:effectLst/>
                    <a:latin typeface="Times New Roman" panose="02020603050405020304" pitchFamily="18" charset="0"/>
                    <a:ea typeface="Times New Roman" panose="02020603050405020304" pitchFamily="18" charset="0"/>
                  </a:rPr>
                  <a:t>cảm</a:t>
                </a:r>
                <a:r>
                  <a:rPr lang="en-US" sz="2600" b="1" dirty="0">
                    <a:effectLst/>
                    <a:latin typeface="Times New Roman" panose="02020603050405020304" pitchFamily="18" charset="0"/>
                    <a:ea typeface="Times New Roman" panose="02020603050405020304" pitchFamily="18" charset="0"/>
                  </a:rPr>
                  <a:t> </a:t>
                </a:r>
                <a:r>
                  <a:rPr lang="en-US" sz="2600" b="1" dirty="0" err="1">
                    <a:effectLst/>
                    <a:latin typeface="Times New Roman" panose="02020603050405020304" pitchFamily="18" charset="0"/>
                    <a:ea typeface="Times New Roman" panose="02020603050405020304" pitchFamily="18" charset="0"/>
                  </a:rPr>
                  <a:t>biến</a:t>
                </a:r>
                <a:r>
                  <a:rPr lang="en-US" sz="2600" b="1" dirty="0">
                    <a:effectLst/>
                    <a:latin typeface="Times New Roman" panose="02020603050405020304" pitchFamily="18" charset="0"/>
                    <a:ea typeface="Times New Roman" panose="02020603050405020304" pitchFamily="18" charset="0"/>
                  </a:rPr>
                  <a:t> </a:t>
                </a:r>
                <a:r>
                  <a:rPr lang="en-US" sz="2600" b="1" dirty="0" err="1">
                    <a:effectLst/>
                    <a:latin typeface="Times New Roman" panose="02020603050405020304" pitchFamily="18" charset="0"/>
                    <a:ea typeface="Times New Roman" panose="02020603050405020304" pitchFamily="18" charset="0"/>
                  </a:rPr>
                  <a:t>gửi</a:t>
                </a:r>
                <a:r>
                  <a:rPr lang="en-US" sz="2600" b="1" dirty="0">
                    <a:effectLst/>
                    <a:latin typeface="Times New Roman" panose="02020603050405020304" pitchFamily="18" charset="0"/>
                    <a:ea typeface="Times New Roman" panose="02020603050405020304" pitchFamily="18" charset="0"/>
                  </a:rPr>
                  <a:t> data</a:t>
                </a:r>
              </a:p>
            </p:txBody>
          </p:sp>
          <p:cxnSp>
            <p:nvCxnSpPr>
              <p:cNvPr id="9" name="Đường kết nối Mũi tên Thẳng 8">
                <a:extLst>
                  <a:ext uri="{FF2B5EF4-FFF2-40B4-BE49-F238E27FC236}">
                    <a16:creationId xmlns:a16="http://schemas.microsoft.com/office/drawing/2014/main" id="{D2F73789-89C5-109E-2389-4D3BF65324EA}"/>
                  </a:ext>
                </a:extLst>
              </p:cNvPr>
              <p:cNvCxnSpPr>
                <a:cxnSpLocks/>
              </p:cNvCxnSpPr>
              <p:nvPr/>
            </p:nvCxnSpPr>
            <p:spPr>
              <a:xfrm>
                <a:off x="1515534" y="1413933"/>
                <a:ext cx="591128" cy="0"/>
              </a:xfrm>
              <a:prstGeom prst="straightConnector1">
                <a:avLst/>
              </a:prstGeom>
              <a:noFill/>
              <a:ln w="19050" cap="flat" cmpd="sng" algn="ctr">
                <a:solidFill>
                  <a:sysClr val="windowText" lastClr="000000"/>
                </a:solidFill>
                <a:prstDash val="solid"/>
                <a:miter lim="800000"/>
                <a:tailEnd type="triangle"/>
              </a:ln>
              <a:effectLst/>
            </p:spPr>
          </p:cxnSp>
          <p:cxnSp>
            <p:nvCxnSpPr>
              <p:cNvPr id="10" name="Đường kết nối Mũi tên Thẳng 9">
                <a:extLst>
                  <a:ext uri="{FF2B5EF4-FFF2-40B4-BE49-F238E27FC236}">
                    <a16:creationId xmlns:a16="http://schemas.microsoft.com/office/drawing/2014/main" id="{89365724-561D-FE66-9E06-EE14AADFF5FE}"/>
                  </a:ext>
                </a:extLst>
              </p:cNvPr>
              <p:cNvCxnSpPr>
                <a:cxnSpLocks/>
              </p:cNvCxnSpPr>
              <p:nvPr/>
            </p:nvCxnSpPr>
            <p:spPr>
              <a:xfrm>
                <a:off x="3789757" y="1439333"/>
                <a:ext cx="655242" cy="0"/>
              </a:xfrm>
              <a:prstGeom prst="straightConnector1">
                <a:avLst/>
              </a:prstGeom>
              <a:noFill/>
              <a:ln w="19050" cap="flat" cmpd="sng" algn="ctr">
                <a:solidFill>
                  <a:sysClr val="windowText" lastClr="000000"/>
                </a:solidFill>
                <a:prstDash val="solid"/>
                <a:miter lim="800000"/>
                <a:tailEnd type="triangle"/>
              </a:ln>
              <a:effectLst/>
            </p:spPr>
          </p:cxnSp>
          <p:sp>
            <p:nvSpPr>
              <p:cNvPr id="11" name="Hình chữ nhật: Góc Tròn 10">
                <a:extLst>
                  <a:ext uri="{FF2B5EF4-FFF2-40B4-BE49-F238E27FC236}">
                    <a16:creationId xmlns:a16="http://schemas.microsoft.com/office/drawing/2014/main" id="{12EC65F1-7E45-7DE5-20F9-CA112C5E45B2}"/>
                  </a:ext>
                </a:extLst>
              </p:cNvPr>
              <p:cNvSpPr/>
              <p:nvPr/>
            </p:nvSpPr>
            <p:spPr>
              <a:xfrm>
                <a:off x="4512734" y="1058333"/>
                <a:ext cx="1329266" cy="719667"/>
              </a:xfrm>
              <a:prstGeom prst="roundRect">
                <a:avLst/>
              </a:prstGeom>
              <a:solidFill>
                <a:sysClr val="window" lastClr="FFFFFF"/>
              </a:solidFill>
              <a:ln w="19050" cap="flat" cmpd="sng" algn="ctr">
                <a:solidFill>
                  <a:sysClr val="windowText" lastClr="000000"/>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en-US" sz="2600" b="1" dirty="0" err="1">
                    <a:effectLst/>
                    <a:latin typeface="Times New Roman" panose="02020603050405020304" pitchFamily="18" charset="0"/>
                    <a:ea typeface="Times New Roman" panose="02020603050405020304" pitchFamily="18" charset="0"/>
                  </a:rPr>
                  <a:t>Khối</a:t>
                </a:r>
                <a:r>
                  <a:rPr lang="en-US" sz="2600" b="1" dirty="0">
                    <a:effectLst/>
                    <a:latin typeface="Times New Roman" panose="02020603050405020304" pitchFamily="18" charset="0"/>
                    <a:ea typeface="Times New Roman" panose="02020603050405020304" pitchFamily="18" charset="0"/>
                  </a:rPr>
                  <a:t> </a:t>
                </a:r>
                <a:r>
                  <a:rPr lang="en-US" sz="2600" b="1" dirty="0" err="1">
                    <a:effectLst/>
                    <a:latin typeface="Times New Roman" panose="02020603050405020304" pitchFamily="18" charset="0"/>
                    <a:ea typeface="Times New Roman" panose="02020603050405020304" pitchFamily="18" charset="0"/>
                  </a:rPr>
                  <a:t>hiển</a:t>
                </a:r>
                <a:r>
                  <a:rPr lang="en-US" sz="2600" b="1" dirty="0">
                    <a:effectLst/>
                    <a:latin typeface="Times New Roman" panose="02020603050405020304" pitchFamily="18" charset="0"/>
                    <a:ea typeface="Times New Roman" panose="02020603050405020304" pitchFamily="18" charset="0"/>
                  </a:rPr>
                  <a:t> </a:t>
                </a:r>
                <a:r>
                  <a:rPr lang="en-US" sz="2600" b="1" dirty="0" err="1">
                    <a:effectLst/>
                    <a:latin typeface="Times New Roman" panose="02020603050405020304" pitchFamily="18" charset="0"/>
                    <a:ea typeface="Times New Roman" panose="02020603050405020304" pitchFamily="18" charset="0"/>
                  </a:rPr>
                  <a:t>thị</a:t>
                </a:r>
                <a:endParaRPr lang="en-US" sz="2600" b="1" dirty="0">
                  <a:effectLst/>
                  <a:latin typeface="Times New Roman" panose="02020603050405020304" pitchFamily="18" charset="0"/>
                  <a:ea typeface="Times New Roman" panose="02020603050405020304" pitchFamily="18" charset="0"/>
                </a:endParaRPr>
              </a:p>
            </p:txBody>
          </p:sp>
        </p:grpSp>
      </p:grpSp>
    </p:spTree>
    <p:extLst>
      <p:ext uri="{BB962C8B-B14F-4D97-AF65-F5344CB8AC3E}">
        <p14:creationId xmlns:p14="http://schemas.microsoft.com/office/powerpoint/2010/main" val="72722235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PowerPoint 演示文稿"/>
  <p:tag name="ISPRING_FIRST_PUBLISH" val="1"/>
</p:tagLst>
</file>

<file path=ppt/theme/theme1.xml><?xml version="1.0" encoding="utf-8"?>
<a:theme xmlns:a="http://schemas.openxmlformats.org/drawingml/2006/main" name="Office Theme">
  <a:themeElements>
    <a:clrScheme name="自定义 2">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F79646"/>
      </a:hlink>
      <a:folHlink>
        <a:srgbClr val="F79646"/>
      </a:folHlink>
    </a:clrScheme>
    <a:fontScheme name="1qdbl4ma">
      <a:majorFont>
        <a:latin typeface="Helvetica"/>
        <a:ea typeface="Helvetica"/>
        <a:cs typeface=""/>
      </a:majorFont>
      <a:minorFont>
        <a:latin typeface="Helvetica"/>
        <a:ea typeface="Helvetica"/>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1819</TotalTime>
  <Words>1800</Words>
  <Application>Microsoft Office PowerPoint</Application>
  <PresentationFormat>Widescreen</PresentationFormat>
  <Paragraphs>186</Paragraphs>
  <Slides>27</Slides>
  <Notes>21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27</vt:i4>
      </vt:variant>
    </vt:vector>
  </HeadingPairs>
  <TitlesOfParts>
    <vt:vector size="37" baseType="lpstr">
      <vt:lpstr>Arial</vt:lpstr>
      <vt:lpstr>Symbol</vt:lpstr>
      <vt:lpstr>方正综艺简体</vt:lpstr>
      <vt:lpstr>Helvetica</vt:lpstr>
      <vt:lpstr>Times New Roman</vt:lpstr>
      <vt:lpstr>微软雅黑</vt:lpstr>
      <vt:lpstr>Wingdings</vt:lpstr>
      <vt:lpstr>Cambria Math</vt:lpstr>
      <vt:lpstr>等线</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WIN7</dc:creator>
  <cp:lastModifiedBy>Tiến Nguyễn Nhật</cp:lastModifiedBy>
  <cp:revision>121</cp:revision>
  <dcterms:created xsi:type="dcterms:W3CDTF">2017-08-18T03:02:00Z</dcterms:created>
  <dcterms:modified xsi:type="dcterms:W3CDTF">2022-12-30T02:32:25Z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2052-10.1.0.6748</vt:lpwstr>
  </property>
</Properties>
</file>